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Moving to a new city...</a:t>
            </a:r>
          </a:p>
        </p:txBody>
      </p:sp>
      <p:sp>
        <p:nvSpPr>
          <p:cNvPr id="3" name="Content Placeholder 2"/>
          <p:cNvSpPr>
            <a:spLocks noGrp="1"/>
          </p:cNvSpPr>
          <p:nvPr>
            <p:ph idx="1"/>
          </p:nvPr>
        </p:nvSpPr>
        <p:spPr/>
        <p:txBody>
          <a:bodyPr/>
          <a:lstStyle/>
          <a:p/>
          <a:p>
            <a:pPr>
              <a:defRPr sz="2000"/>
            </a:pPr>
            <a:r>
              <a:t>Moving to a new city to work is a good achievement that comes with a combination of challenges and opportunities. The greatest challenge is adjusting to a new environment. This includes adjusting to the city's transport system, accommodation, lifestyle, and personal safety. Leaving behind the familiarity of one's home, family, and close friends can be psychologically challenging. The first few days can be intimidating — characterized by homesickness, loneliness, and the pressure of adjusting to new traditions in a strange environment.</a:t>
            </a:r>
          </a:p>
        </p:txBody>
      </p:sp>
      <p:sp>
        <p:nvSpPr>
          <p:cNvPr id="4" name="TextBox 3"/>
          <p:cNvSpPr txBox="1"/>
          <p:nvPr/>
        </p:nvSpPr>
        <p:spPr>
          <a:xfrm>
            <a:off x="274320" y="91440"/>
            <a:ext cx="8229600" cy="274320"/>
          </a:xfrm>
          <a:prstGeom prst="rect">
            <a:avLst/>
          </a:prstGeom>
          <a:noFill/>
        </p:spPr>
        <p:txBody>
          <a:bodyPr wrap="none">
            <a:spAutoFit/>
          </a:bodyPr>
          <a:lstStyle/>
          <a:p>
            <a:pPr>
              <a:defRPr sz="1200" b="1"/>
            </a:pPr>
            <a:r>
              <a:t>Auto-generated PPT</a:t>
            </a:r>
          </a:p>
        </p:txBody>
      </p:sp>
      <p:sp>
        <p:nvSpPr>
          <p:cNvPr id="5" name="TextBox 4"/>
          <p:cNvSpPr txBox="1"/>
          <p:nvPr/>
        </p:nvSpPr>
        <p:spPr>
          <a:xfrm>
            <a:off x="7315200" y="6126480"/>
            <a:ext cx="1828800" cy="274320"/>
          </a:xfrm>
          <a:prstGeom prst="rect">
            <a:avLst/>
          </a:prstGeom>
          <a:noFill/>
        </p:spPr>
        <p:txBody>
          <a:bodyPr wrap="none">
            <a:spAutoFit/>
          </a:bodyPr>
          <a:lstStyle/>
          <a:p>
            <a:pPr>
              <a:defRPr sz="1200"/>
            </a:pPr>
            <a:r>
              <a:t>1</a:t>
            </a:r>
          </a:p>
        </p:txBody>
      </p:sp>
    </p:spTree>
  </p:cSld>
  <p:clrMapOvr>
    <a:masterClrMapping/>
  </p:clrMapOvr>
  <p:transition transition="fade"/>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Despite all these challenges moving...</a:t>
            </a:r>
          </a:p>
        </p:txBody>
      </p:sp>
      <p:sp>
        <p:nvSpPr>
          <p:cNvPr id="3" name="Content Placeholder 2"/>
          <p:cNvSpPr>
            <a:spLocks noGrp="1"/>
          </p:cNvSpPr>
          <p:nvPr>
            <p:ph idx="1"/>
          </p:nvPr>
        </p:nvSpPr>
        <p:spPr/>
        <p:txBody>
          <a:bodyPr/>
          <a:lstStyle/>
          <a:p/>
          <a:p>
            <a:pPr>
              <a:defRPr sz="2000"/>
            </a:pPr>
            <a:r>
              <a:t>Despite all these challenges, moving to a new city offers a chance for a great deal of personal and professional growth. It provides a new horizon to view, builds a sense of independence and adaptability, and makes a person wiser and more knowledgeable about the world surrounding him. At a professional level, employment in another city typically entails working with different clients and groups, exposure to greater diversity of projects, and learning skills that may not be present in one's hometown. It creates new mindsets and gives a better insight into different work and cultural mindsets. To offset the initial hiccups, I would start by doing thorough research about the city in advance — learning about the most popular residential localities, travel routes, local amenities, and security aspects.</a:t>
            </a:r>
          </a:p>
        </p:txBody>
      </p:sp>
      <p:sp>
        <p:nvSpPr>
          <p:cNvPr id="4" name="TextBox 3"/>
          <p:cNvSpPr txBox="1"/>
          <p:nvPr/>
        </p:nvSpPr>
        <p:spPr>
          <a:xfrm>
            <a:off x="274320" y="91440"/>
            <a:ext cx="8229600" cy="274320"/>
          </a:xfrm>
          <a:prstGeom prst="rect">
            <a:avLst/>
          </a:prstGeom>
          <a:noFill/>
        </p:spPr>
        <p:txBody>
          <a:bodyPr wrap="none">
            <a:spAutoFit/>
          </a:bodyPr>
          <a:lstStyle/>
          <a:p>
            <a:pPr>
              <a:defRPr sz="1200" b="1"/>
            </a:pPr>
            <a:r>
              <a:t>Auto-generated PPT</a:t>
            </a:r>
          </a:p>
        </p:txBody>
      </p:sp>
      <p:sp>
        <p:nvSpPr>
          <p:cNvPr id="5" name="TextBox 4"/>
          <p:cNvSpPr txBox="1"/>
          <p:nvPr/>
        </p:nvSpPr>
        <p:spPr>
          <a:xfrm>
            <a:off x="7315200" y="6126480"/>
            <a:ext cx="1828800" cy="274320"/>
          </a:xfrm>
          <a:prstGeom prst="rect">
            <a:avLst/>
          </a:prstGeom>
          <a:noFill/>
        </p:spPr>
        <p:txBody>
          <a:bodyPr wrap="none">
            <a:spAutoFit/>
          </a:bodyPr>
          <a:lstStyle/>
          <a:p>
            <a:pPr>
              <a:defRPr sz="1200"/>
            </a:pPr>
            <a:r>
              <a:t>2</a:t>
            </a:r>
          </a:p>
        </p:txBody>
      </p:sp>
    </p:spTree>
  </p:cSld>
  <p:clrMapOvr>
    <a:masterClrMapping/>
  </p:clrMapOvr>
  <p:transition transition="fade"/>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d also seek advice...</a:t>
            </a:r>
          </a:p>
        </p:txBody>
      </p:sp>
      <p:sp>
        <p:nvSpPr>
          <p:cNvPr id="3" name="Content Placeholder 2"/>
          <p:cNvSpPr>
            <a:spLocks noGrp="1"/>
          </p:cNvSpPr>
          <p:nvPr>
            <p:ph idx="1"/>
          </p:nvPr>
        </p:nvSpPr>
        <p:spPr/>
        <p:txBody>
          <a:bodyPr/>
          <a:lstStyle/>
          <a:p/>
          <a:p>
            <a:pPr>
              <a:defRPr sz="2000"/>
            </a:pPr>
            <a:r>
              <a:t>I'd also seek advice from colleagues or current acquaintances working there. Frequent calls and messaging with my family would keep me in touch emotionally. I would also try to move out of my comfort zone by attending local fairs, professional associations, and going out into the city to familiarize and become at home. To me, relocation to a new city is not merely a matter of location change — it's about embracing change, learning, and the willingness to begin anew. With attitude, planning, and flexibility, I believe that I can make the transition a fulfilling experience, both personally and professionally.</a:t>
            </a:r>
          </a:p>
        </p:txBody>
      </p:sp>
      <p:sp>
        <p:nvSpPr>
          <p:cNvPr id="4" name="TextBox 3"/>
          <p:cNvSpPr txBox="1"/>
          <p:nvPr/>
        </p:nvSpPr>
        <p:spPr>
          <a:xfrm>
            <a:off x="274320" y="91440"/>
            <a:ext cx="8229600" cy="274320"/>
          </a:xfrm>
          <a:prstGeom prst="rect">
            <a:avLst/>
          </a:prstGeom>
          <a:noFill/>
        </p:spPr>
        <p:txBody>
          <a:bodyPr wrap="none">
            <a:spAutoFit/>
          </a:bodyPr>
          <a:lstStyle/>
          <a:p>
            <a:pPr>
              <a:defRPr sz="1200" b="1"/>
            </a:pPr>
            <a:r>
              <a:t>Auto-generated PPT</a:t>
            </a:r>
          </a:p>
        </p:txBody>
      </p:sp>
      <p:sp>
        <p:nvSpPr>
          <p:cNvPr id="5" name="TextBox 4"/>
          <p:cNvSpPr txBox="1"/>
          <p:nvPr/>
        </p:nvSpPr>
        <p:spPr>
          <a:xfrm>
            <a:off x="7315200" y="6126480"/>
            <a:ext cx="1828800" cy="274320"/>
          </a:xfrm>
          <a:prstGeom prst="rect">
            <a:avLst/>
          </a:prstGeom>
          <a:noFill/>
        </p:spPr>
        <p:txBody>
          <a:bodyPr wrap="none">
            <a:spAutoFit/>
          </a:bodyPr>
          <a:lstStyle/>
          <a:p>
            <a:pPr>
              <a:defRPr sz="1200"/>
            </a:pPr>
            <a:r>
              <a:t>3</a:t>
            </a:r>
          </a:p>
        </p:txBody>
      </p:sp>
    </p:spTree>
  </p:cSld>
  <p:clrMapOvr>
    <a:masterClrMapping/>
  </p:clrMapOvr>
  <p:transition transition="fade"/>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Thank You!</a:t>
            </a:r>
          </a:p>
        </p:txBody>
      </p:sp>
      <p:sp>
        <p:nvSpPr>
          <p:cNvPr id="3" name="Subtitle 2"/>
          <p:cNvSpPr>
            <a:spLocks noGrp="1"/>
          </p:cNvSpPr>
          <p:nvPr>
            <p:ph type="subTitle" idx="1"/>
          </p:nvPr>
        </p:nvSpPr>
        <p:spPr/>
        <p:txBody>
          <a:bodyPr/>
          <a:lstStyle/>
          <a:p/>
        </p:txBody>
      </p:sp>
      <p:sp>
        <p:nvSpPr>
          <p:cNvPr id="4" name="TextBox 3"/>
          <p:cNvSpPr txBox="1"/>
          <p:nvPr/>
        </p:nvSpPr>
        <p:spPr>
          <a:xfrm>
            <a:off x="274320" y="91440"/>
            <a:ext cx="8229600" cy="274320"/>
          </a:xfrm>
          <a:prstGeom prst="rect">
            <a:avLst/>
          </a:prstGeom>
          <a:noFill/>
        </p:spPr>
        <p:txBody>
          <a:bodyPr wrap="none">
            <a:spAutoFit/>
          </a:bodyPr>
          <a:lstStyle/>
          <a:p>
            <a:pPr>
              <a:defRPr sz="1200" b="1"/>
            </a:pPr>
            <a:r>
              <a:t>Auto-generated PPT</a:t>
            </a:r>
          </a:p>
        </p:txBody>
      </p:sp>
      <p:sp>
        <p:nvSpPr>
          <p:cNvPr id="5" name="TextBox 4"/>
          <p:cNvSpPr txBox="1"/>
          <p:nvPr/>
        </p:nvSpPr>
        <p:spPr>
          <a:xfrm>
            <a:off x="7315200" y="6126480"/>
            <a:ext cx="1828800" cy="274320"/>
          </a:xfrm>
          <a:prstGeom prst="rect">
            <a:avLst/>
          </a:prstGeom>
          <a:noFill/>
        </p:spPr>
        <p:txBody>
          <a:bodyPr wrap="none">
            <a:spAutoFit/>
          </a:bodyPr>
          <a:lstStyle/>
          <a:p>
            <a:pPr>
              <a:defRPr sz="1200"/>
            </a:pPr>
            <a:r>
              <a:t>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