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Thorogood speaks to me as an organization that maintains technical superior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Thorogood speaks to me as an organization that maintains technical superiority</a:t>
            </a:r>
          </a:p>
          <a:p>
            <a:pPr>
              <a:defRPr sz="1800"/>
            </a:pPr>
            <a:r>
              <a:t>• he is drawn most to the firm's emphasis on closing the gap between high-order business needs and meaningful solutions rooted in fact.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</a:t>
            </a:r>
          </a:p>
        </p:txBody>
      </p:sp>
    </p:spTree>
  </p:cSld>
  <p:clrMapOvr>
    <a:masterClrMapping/>
  </p:clrMapOvr>
  <p:transition transition="fade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 understand that challenges are a natural and human part of 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i understand that challenges are a natural and human part of any worthwhile vocation</a:t>
            </a:r>
          </a:p>
          <a:p>
            <a:pPr>
              <a:defRPr sz="1800"/>
            </a:pPr>
            <a:r>
              <a:t>• at Thorogood, I anticipate encountering challenges such as learning new technology, discovering industry-specific requirements, and handling intricate client relationships.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</a:t>
            </a:r>
          </a:p>
        </p:txBody>
      </p:sp>
    </p:spTree>
  </p:cSld>
  <p:clrMapOvr>
    <a:masterClrMapping/>
  </p:clrMapOvr>
  <p:transition transition="fade"/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Thorogood's highly developed collaborative culture would allow for such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the company's highly developed collaborative culture would allow for such free discussion and learning from one another</a:t>
            </a:r>
          </a:p>
          <a:p>
            <a:pPr>
              <a:defRPr sz="1800"/>
            </a:pPr>
            <a:r>
              <a:t>• the company's highly developed collaborative culture would allow for such free discussion and learning from one another.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3</a:t>
            </a:r>
          </a:p>
        </p:txBody>
      </p:sp>
    </p:spTree>
  </p:cSld>
  <p:clrMapOvr>
    <a:masterClrMapping/>
  </p:clrMapOvr>
  <p:transition transition="fade"/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Staying calm, resilient, and communicative in pressure situations helps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staying calm, resilient, and communicative in pressure situations helps me get through them</a:t>
            </a:r>
          </a:p>
          <a:p>
            <a:pPr>
              <a:defRPr sz="1800"/>
            </a:pPr>
            <a:r>
              <a:t>• with a good attitude and the support of a company like Thorogood, I have no doubt that I will be successful and make a difference no matter what challenges lie in store.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4</a:t>
            </a:r>
          </a:p>
        </p:txBody>
      </p:sp>
    </p:spTree>
  </p:cSld>
  <p:clrMapOvr>
    <a:masterClrMapping/>
  </p:clrMapOvr>
  <p:transition transition="fade"/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