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Thorogood Speaks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• Thorogood speaks to me as an organization that maintains technical superiority</a:t>
            </a:r>
          </a:p>
          <a:p>
            <a:pPr>
              <a:defRPr sz="1800"/>
            </a:pPr>
            <a:r>
              <a:t>• he is drawn most to the firm's emphasis on closing the gap between high-order business needs and meaningful solutions rooted in fact</a:t>
            </a:r>
          </a:p>
          <a:p>
            <a:pPr>
              <a:defRPr sz="1800"/>
            </a:pPr>
            <a:r>
              <a:t>• he understands that challenges are a natural and human part of any worthwhile vocation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" y="9144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/>
            </a:pPr>
            <a:r>
              <a:t>Auto-generated PPT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612648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1</a:t>
            </a:r>
          </a:p>
        </p:txBody>
      </p:sp>
    </p:spTree>
  </p:cSld>
  <p:clrMapOvr>
    <a:masterClrMapping/>
  </p:clrMapOvr>
  <p:transition transition="fade"/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274320" y="9144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/>
            </a:pPr>
            <a:r>
              <a:t>Auto-generated PPT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612648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