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ctrTitle"/>
          </p:nvPr>
        </p:nvSpPr>
        <p:spPr/>
        <p:txBody>
          <a:bodyPr/>
          <a:lstStyle/>
          <a:p>
            <a:pPr algn="ctr">
              <a:defRPr sz="3600" b="1">
                <a:solidFill>
                  <a:srgbClr val="191970"/>
                </a:solidFill>
              </a:defRPr>
            </a:pPr>
            <a:r>
              <a:t>New City New City Adjusting Professional</a:t>
            </a:r>
          </a:p>
        </p:txBody>
      </p:sp>
      <p:sp>
        <p:nvSpPr>
          <p:cNvPr id="3" name="Subtitle 2"/>
          <p:cNvSpPr>
            <a:spLocks noGrp="1"/>
          </p:cNvSpPr>
          <p:nvPr>
            <p:ph type="subTitle" idx="1"/>
          </p:nvPr>
        </p:nvSpPr>
        <p:spPr/>
        <p:txBody>
          <a:bodyPr/>
          <a:lstStyle/>
          <a:p>
            <a:pPr algn="ctr">
              <a:defRPr sz="2400">
                <a:solidFill>
                  <a:srgbClr val="4682B4"/>
                </a:solidFill>
              </a:defRPr>
            </a:pPr>
            <a:r>
              <a:t>AI-Generated Presentation</a:t>
            </a:r>
          </a:p>
        </p:txBody>
      </p:sp>
      <p:sp>
        <p:nvSpPr>
          <p:cNvPr id="4" name="TextBox 3"/>
          <p:cNvSpPr txBox="1"/>
          <p:nvPr/>
        </p:nvSpPr>
        <p:spPr>
          <a:xfrm>
            <a:off x="6858000" y="5943600"/>
            <a:ext cx="2286000" cy="731520"/>
          </a:xfrm>
          <a:prstGeom prst="rect">
            <a:avLst/>
          </a:prstGeom>
          <a:noFill/>
        </p:spPr>
        <p:txBody>
          <a:bodyPr wrap="none">
            <a:spAutoFit/>
          </a:bodyPr>
          <a:lstStyle/>
          <a:p>
            <a:pPr algn="r">
              <a:defRPr sz="1200">
                <a:solidFill>
                  <a:srgbClr val="646464"/>
                </a:solidFill>
              </a:defRPr>
            </a:pPr>
            <a:r>
              <a:t>Generated by: saran</a:t>
            </a:r>
          </a:p>
          <a:p>
            <a:r>
              <a:t>July 08, 2025</a:t>
            </a:r>
          </a:p>
        </p:txBody>
      </p:sp>
    </p:spTree>
  </p:cSld>
  <p:clrMapOvr>
    <a:masterClrMapping/>
  </p:clrMapOvr>
  <p:transition>
    <p:fade/>
  </p:transition>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itle 1"/>
          <p:cNvSpPr>
            <a:spLocks noGrp="1"/>
          </p:cNvSpPr>
          <p:nvPr>
            <p:ph type="title"/>
          </p:nvPr>
        </p:nvSpPr>
        <p:spPr/>
        <p:txBody>
          <a:bodyPr/>
          <a:lstStyle/>
          <a:p>
            <a:pPr>
              <a:defRPr sz="2800" b="1">
                <a:solidFill>
                  <a:srgbClr val="191970"/>
                </a:solidFill>
              </a:defRPr>
            </a:pPr>
            <a:r>
              <a:t>New City New City</a:t>
            </a:r>
          </a:p>
        </p:txBody>
      </p:sp>
      <p:sp>
        <p:nvSpPr>
          <p:cNvPr id="3" name="Content Placeholder 2"/>
          <p:cNvSpPr>
            <a:spLocks noGrp="1"/>
          </p:cNvSpPr>
          <p:nvPr>
            <p:ph idx="1"/>
          </p:nvPr>
        </p:nvSpPr>
        <p:spPr/>
        <p:txBody>
          <a:bodyPr/>
          <a:lstStyle/>
          <a:p>
            <a:pPr>
              <a:spcAft>
                <a:spcPts val="1200"/>
              </a:spcAft>
              <a:defRPr sz="2000">
                <a:solidFill>
                  <a:srgbClr val="323232"/>
                </a:solidFill>
              </a:defRPr>
            </a:pPr>
            <a:r>
              <a:t>Moving to a new city to work is a good achievement that comes with a combination of challenges and opportunities.</a:t>
            </a:r>
          </a:p>
          <a:p>
            <a:pPr>
              <a:spcAft>
                <a:spcPts val="1200"/>
              </a:spcAft>
              <a:defRPr sz="2000">
                <a:solidFill>
                  <a:srgbClr val="323232"/>
                </a:solidFill>
              </a:defRPr>
            </a:pPr>
            <a:r>
              <a:t>Despite all these challenges, moving to a new city offers a chance for a great deal of personal and professional growth.</a:t>
            </a:r>
          </a:p>
          <a:p>
            <a:pPr>
              <a:spcAft>
                <a:spcPts val="1200"/>
              </a:spcAft>
              <a:defRPr sz="2000">
                <a:solidFill>
                  <a:srgbClr val="323232"/>
                </a:solidFill>
              </a:defRPr>
            </a:pPr>
            <a:r>
              <a:t>At a professional level, employment in another city typically entails working with different clients and groups, exposure to greater diversity of projects, and learning skills that may not be present in ones hometown.</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2/3</a:t>
            </a:r>
          </a:p>
        </p:txBody>
      </p:sp>
    </p:spTree>
  </p:cSld>
  <p:clrMapOvr>
    <a:masterClrMapping/>
  </p:clrMapOvr>
  <p:transition>
    <p:fade/>
  </p:transition>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8F9FA"/>
        </a:solidFill>
        <a:effectLst/>
      </p:bgPr>
    </p:bg>
    <p:spTree>
      <p:nvGrpSpPr>
        <p:cNvPr id="1" name=""/>
        <p:cNvGrpSpPr/>
        <p:nvPr/>
      </p:nvGrpSpPr>
      <p:grpSpPr/>
      <p:sp>
        <p:nvSpPr>
          <p:cNvPr id="2" name="TextBox 1"/>
          <p:cNvSpPr txBox="1"/>
          <p:nvPr/>
        </p:nvSpPr>
        <p:spPr>
          <a:xfrm>
            <a:off x="1828800" y="2743200"/>
            <a:ext cx="5486400" cy="1828800"/>
          </a:xfrm>
          <a:prstGeom prst="rect">
            <a:avLst/>
          </a:prstGeom>
          <a:noFill/>
        </p:spPr>
        <p:txBody>
          <a:bodyPr wrap="none">
            <a:spAutoFit/>
          </a:bodyPr>
          <a:lstStyle/>
          <a:p>
            <a:pPr algn="ctr">
              <a:defRPr sz="4800" b="1">
                <a:solidFill>
                  <a:srgbClr val="191970"/>
                </a:solidFill>
              </a:defRPr>
            </a:pPr>
            <a:r>
              <a:t>Thank You!</a:t>
            </a:r>
          </a:p>
        </p:txBody>
      </p:sp>
      <p:sp>
        <p:nvSpPr>
          <p:cNvPr id="3" name="TextBox 2"/>
          <p:cNvSpPr txBox="1"/>
          <p:nvPr/>
        </p:nvSpPr>
        <p:spPr>
          <a:xfrm>
            <a:off x="1828800" y="5029200"/>
            <a:ext cx="5486400" cy="914400"/>
          </a:xfrm>
          <a:prstGeom prst="rect">
            <a:avLst/>
          </a:prstGeom>
          <a:noFill/>
        </p:spPr>
        <p:txBody>
          <a:bodyPr wrap="none">
            <a:spAutoFit/>
          </a:bodyPr>
          <a:lstStyle/>
          <a:p>
            <a:pPr algn="ctr">
              <a:defRPr sz="2400">
                <a:solidFill>
                  <a:srgbClr val="4682B4"/>
                </a:solidFill>
              </a:defRPr>
            </a:pPr>
            <a:r>
              <a:t>Questions &amp; Discussion</a:t>
            </a:r>
          </a:p>
        </p:txBody>
      </p:sp>
      <p:sp>
        <p:nvSpPr>
          <p:cNvPr id="4" name="TextBox 3"/>
          <p:cNvSpPr txBox="1"/>
          <p:nvPr/>
        </p:nvSpPr>
        <p:spPr>
          <a:xfrm>
            <a:off x="457200" y="182880"/>
            <a:ext cx="8229600" cy="365760"/>
          </a:xfrm>
          <a:prstGeom prst="rect">
            <a:avLst/>
          </a:prstGeom>
          <a:noFill/>
        </p:spPr>
        <p:txBody>
          <a:bodyPr wrap="none">
            <a:spAutoFit/>
          </a:bodyPr>
          <a:lstStyle/>
          <a:p>
            <a:pPr algn="ctr">
              <a:defRPr sz="1400" b="1">
                <a:solidFill>
                  <a:srgbClr val="4682B4"/>
                </a:solidFill>
              </a:defRPr>
            </a:pPr>
            <a:r>
              <a:t>Auto-Generated Presentation</a:t>
            </a:r>
          </a:p>
        </p:txBody>
      </p:sp>
      <p:sp>
        <p:nvSpPr>
          <p:cNvPr id="5" name="TextBox 4"/>
          <p:cNvSpPr txBox="1"/>
          <p:nvPr/>
        </p:nvSpPr>
        <p:spPr>
          <a:xfrm>
            <a:off x="7772400" y="6400800"/>
            <a:ext cx="1371600" cy="365760"/>
          </a:xfrm>
          <a:prstGeom prst="rect">
            <a:avLst/>
          </a:prstGeom>
          <a:noFill/>
        </p:spPr>
        <p:txBody>
          <a:bodyPr wrap="none">
            <a:spAutoFit/>
          </a:bodyPr>
          <a:lstStyle/>
          <a:p>
            <a:pPr algn="r">
              <a:defRPr sz="1200">
                <a:solidFill>
                  <a:srgbClr val="646464"/>
                </a:solidFill>
              </a:defRPr>
            </a:pPr>
            <a:r>
              <a:t>3/3</a:t>
            </a:r>
          </a:p>
        </p:txBody>
      </p:sp>
    </p:spTree>
  </p:cSld>
  <p:clrMapOvr>
    <a:masterClrMapping/>
  </p:clrMapOvr>
  <p:transition>
    <p:fade/>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