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News Project Problem Text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saran</a:t>
            </a:r>
          </a:p>
          <a:p>
            <a:r>
              <a:t>July 08,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News Project Problem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One of the projects that I found most interesting and useful was Verity Vision: Unmasking Deception a system for detecting fake news that I created using Python, Flask, Scikitlearn, and Pandas.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took a dataset consisting of about 1,000 labeled news articles and applied TFIDF vectorization to them to transform the text into numerical features that the model can learn from.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Fundamentally, Verity Vision was not just a technical challenge it was a chance to use analytics to address a realworld problem.</a:t>
            </a:r>
          </a:p>
        </p:txBody>
      </p:sp>
      <p:pic>
        <p:nvPicPr>
          <p:cNvPr id="4" name="Picture 3" descr="1751976627.78529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200400"/>
            <a:ext cx="18288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2/3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3/3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