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8FF"/>
            </a:gs>
            <a:gs pos="100000">
              <a:srgbClr val="E6F0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0F172A"/>
                </a:solidFill>
              </a:defRPr>
            </a:pPr>
            <a:r>
              <a:t>News Project Problem Text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800" i="1">
                <a:solidFill>
                  <a:srgbClr val="3B82F6"/>
                </a:solidFill>
              </a:defRPr>
            </a:pPr>
            <a:r>
              <a:t>AI-Generated Professional Presentation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2743200" y="2286000"/>
            <a:ext cx="3657600" cy="0"/>
          </a:xfrm>
          <a:prstGeom prst="line">
            <a:avLst/>
          </a:prstGeom>
          <a:ln w="381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2743200" y="4114800"/>
            <a:ext cx="3657600" cy="0"/>
          </a:xfrm>
          <a:prstGeom prst="line">
            <a:avLst/>
          </a:prstGeom>
          <a:ln w="25400">
            <a:solidFill>
              <a:srgbClr val="22C5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5669280"/>
            <a:ext cx="30175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 b="1">
                <a:solidFill>
                  <a:srgbClr val="475569"/>
                </a:solidFill>
              </a:defRPr>
            </a:pPr>
            <a:r>
              <a:t>Generated by: saran</a:t>
            </a:r>
          </a:p>
          <a:p>
            <a:pPr algn="r">
              <a:defRPr sz="1100">
                <a:solidFill>
                  <a:srgbClr val="475569"/>
                </a:solidFill>
              </a:defRPr>
            </a:pPr>
            <a:r>
              <a:t>July 08, 2025</a:t>
            </a:r>
          </a:p>
        </p:txBody>
      </p:sp>
    </p:spTree>
  </p:cSld>
  <p:clrMapOvr>
    <a:masterClrMapping/>
  </p:clrMapOvr>
  <p:transition dur="750"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8FF"/>
            </a:gs>
            <a:gs pos="100000">
              <a:srgbClr val="E6F0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600" cy="731520"/>
          </a:xfrm>
        </p:spPr>
        <p:txBody>
          <a:bodyPr/>
          <a:lstStyle/>
          <a:p>
            <a:pPr algn="l">
              <a:defRPr sz="3200" b="1">
                <a:solidFill>
                  <a:srgbClr val="0F172A"/>
                </a:solidFill>
              </a:defRPr>
            </a:pPr>
            <a:r>
              <a:t>News Project Problem Text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" y="1645920"/>
            <a:ext cx="82296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011680"/>
            <a:ext cx="5303520" cy="4114800"/>
          </a:xfrm>
          <a:prstGeom prst="rect">
            <a:avLst/>
          </a:prstGeom>
          <a:noFill/>
        </p:spPr>
        <p:txBody>
          <a:bodyPr wrap="none" tIns="91440" bIns="9144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400"/>
              </a:spcAft>
              <a:defRPr sz="1600">
                <a:solidFill>
                  <a:srgbClr val="1E293B"/>
                </a:solidFill>
              </a:defRPr>
            </a:pPr>
            <a:r>
              <a:t>• One of the projects that I found most interesting and useful was Verity Vision: Unmasking Deception a system for detecting fake news that I created using Python, Flask, Scikitlearn, and Pandas.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400"/>
              </a:spcAft>
              <a:defRPr sz="1600">
                <a:solidFill>
                  <a:srgbClr val="1E293B"/>
                </a:solidFill>
              </a:defRPr>
            </a:pPr>
            <a:r>
              <a:t>• I took a dataset consisting of about 1,000 labeled news articles and applied TFIDF vectorization to them to transform the text into numerical features that the model can learn from.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400"/>
              </a:spcAft>
              <a:defRPr sz="1600">
                <a:solidFill>
                  <a:srgbClr val="1E293B"/>
                </a:solidFill>
              </a:defRPr>
            </a:pPr>
            <a:r>
              <a:t>• Fundamentally, Verity Vision was not just a technical challenge it was a chance to use analytics to address a realworld problem.</a:t>
            </a:r>
          </a:p>
        </p:txBody>
      </p:sp>
      <p:pic>
        <p:nvPicPr>
          <p:cNvPr id="6" name="Picture 5" descr="1751977527.311513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2011680"/>
            <a:ext cx="2468880" cy="2743200"/>
          </a:xfrm>
          <a:prstGeom prst="rect">
            <a:avLst/>
          </a:prstGeom>
          <a:ln w="12700">
            <a:solidFill>
              <a:srgbClr val="CBD5E1"/>
            </a:solidFill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1E3A8A"/>
                </a:solidFill>
              </a:defRPr>
            </a:pPr>
            <a:r>
              <a:t>AI-Generated Professional Presentation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914400" y="640080"/>
            <a:ext cx="73152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6217920"/>
            <a:ext cx="1828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7498079" y="6400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475569"/>
                </a:solidFill>
              </a:defRPr>
            </a:pPr>
            <a:r>
              <a:t>2 | 3</a:t>
            </a:r>
          </a:p>
        </p:txBody>
      </p:sp>
    </p:spTree>
  </p:cSld>
  <p:clrMapOvr>
    <a:masterClrMapping/>
  </p:clrMapOvr>
  <p:transition dur="750"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8FF"/>
            </a:gs>
            <a:gs pos="100000">
              <a:srgbClr val="E6F0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2560320"/>
            <a:ext cx="64008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5600" b="1">
                <a:solidFill>
                  <a:srgbClr val="0F172A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1148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i="1">
                <a:solidFill>
                  <a:srgbClr val="3B82F6"/>
                </a:solidFill>
              </a:defRPr>
            </a:pPr>
            <a:r>
              <a:t>Questions &amp; Discussion Welcome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2286000" y="2286000"/>
            <a:ext cx="4572000" cy="0"/>
          </a:xfrm>
          <a:prstGeom prst="line">
            <a:avLst/>
          </a:prstGeom>
          <a:ln w="38100">
            <a:solidFill>
              <a:srgbClr val="22C5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2286000" y="5029200"/>
            <a:ext cx="4572000" cy="0"/>
          </a:xfrm>
          <a:prstGeom prst="line">
            <a:avLst/>
          </a:prstGeom>
          <a:ln w="38100">
            <a:solidFill>
              <a:srgbClr val="EF44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5669280"/>
            <a:ext cx="4572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64748B"/>
                </a:solidFill>
              </a:defRPr>
            </a:pPr>
            <a:r>
              <a:t>Generated with AI • Professional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1E3A8A"/>
                </a:solidFill>
              </a:defRPr>
            </a:pPr>
            <a:r>
              <a:t>AI-Generated Professional Presentation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914400" y="640080"/>
            <a:ext cx="73152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6217920"/>
            <a:ext cx="1828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7498079" y="6400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475569"/>
                </a:solidFill>
              </a:defRPr>
            </a:pPr>
            <a:r>
              <a:t>3 | 3</a:t>
            </a:r>
          </a:p>
        </p:txBody>
      </p:sp>
    </p:spTree>
  </p:cSld>
  <p:clrMapOvr>
    <a:masterClrMapping/>
  </p:clrMapOvr>
  <p:transition dur="750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