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saran</a:t>
            </a:r>
          </a:p>
          <a:p>
            <a:r>
              <a:t>July 08,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pic>
        <p:nvPicPr>
          <p:cNvPr id="4" name="Picture 3" descr="1751977607.423252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2004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