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8FF"/>
            </a:gs>
            <a:gs pos="100000">
              <a:srgbClr val="E6F0FA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effectLst/>
        </p:spPr>
        <p:txBody>
          <a:bodyPr/>
          <a:lstStyle/>
          <a:p>
            <a:pPr algn="ctr">
              <a:defRPr sz="4400" b="1">
                <a:solidFill>
                  <a:srgbClr val="0F172A"/>
                </a:solidFill>
              </a:defRPr>
            </a:pPr>
            <a:r>
              <a:t>News Project Problem Text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800" i="1">
                <a:solidFill>
                  <a:srgbClr val="3B82F6"/>
                </a:solidFill>
              </a:defRPr>
            </a:pPr>
            <a:r>
              <a:t>AI-Generated Professional Presentation</a:t>
            </a:r>
          </a:p>
        </p:txBody>
      </p:sp>
      <p:cxnSp>
        <p:nvCxnSpPr>
          <p:cNvPr id="4" name="Connector 3"/>
          <p:cNvCxnSpPr/>
          <p:nvPr/>
        </p:nvCxnSpPr>
        <p:spPr>
          <a:xfrm>
            <a:off x="2743200" y="2286000"/>
            <a:ext cx="3657600" cy="0"/>
          </a:xfrm>
          <a:prstGeom prst="line">
            <a:avLst/>
          </a:prstGeom>
          <a:ln w="38100">
            <a:solidFill>
              <a:srgbClr val="3B82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or 4"/>
          <p:cNvCxnSpPr/>
          <p:nvPr/>
        </p:nvCxnSpPr>
        <p:spPr>
          <a:xfrm>
            <a:off x="2743200" y="4114800"/>
            <a:ext cx="3657600" cy="0"/>
          </a:xfrm>
          <a:prstGeom prst="line">
            <a:avLst/>
          </a:prstGeom>
          <a:ln w="25400">
            <a:solidFill>
              <a:srgbClr val="22C55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943600" y="5669280"/>
            <a:ext cx="301752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 b="1">
                <a:solidFill>
                  <a:srgbClr val="475569"/>
                </a:solidFill>
              </a:defRPr>
            </a:pPr>
            <a:r>
              <a:t>Generated by: saran</a:t>
            </a:r>
          </a:p>
          <a:p>
            <a:pPr algn="r">
              <a:defRPr sz="1100">
                <a:solidFill>
                  <a:srgbClr val="475569"/>
                </a:solidFill>
              </a:defRPr>
            </a:pPr>
            <a:r>
              <a:t>July 08, 2025</a:t>
            </a:r>
          </a:p>
        </p:txBody>
      </p:sp>
    </p:spTree>
  </p:cSld>
  <p:clrMapOvr>
    <a:masterClrMapping/>
  </p:clrMapOvr>
  <p:transition dur="750">
    <p:push dir="l"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8FF"/>
            </a:gs>
            <a:gs pos="100000">
              <a:srgbClr val="E6F0FA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2960"/>
            <a:ext cx="8229600" cy="731520"/>
          </a:xfrm>
        </p:spPr>
        <p:txBody>
          <a:bodyPr/>
          <a:lstStyle/>
          <a:p>
            <a:pPr algn="l">
              <a:defRPr sz="3200" b="1">
                <a:solidFill>
                  <a:srgbClr val="0F172A"/>
                </a:solidFill>
              </a:defRPr>
            </a:pPr>
            <a:r>
              <a:t>News Project Problem Text</a:t>
            </a:r>
          </a:p>
        </p:txBody>
      </p:sp>
      <p:cxnSp>
        <p:nvCxnSpPr>
          <p:cNvPr id="4" name="Connector 3"/>
          <p:cNvCxnSpPr/>
          <p:nvPr/>
        </p:nvCxnSpPr>
        <p:spPr>
          <a:xfrm>
            <a:off x="457200" y="1645920"/>
            <a:ext cx="8229600" cy="0"/>
          </a:xfrm>
          <a:prstGeom prst="line">
            <a:avLst/>
          </a:prstGeom>
          <a:ln w="25400">
            <a:solidFill>
              <a:srgbClr val="3B82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457200" y="2011680"/>
            <a:ext cx="5303520" cy="4114800"/>
          </a:xfrm>
          <a:prstGeom prst="rect">
            <a:avLst/>
          </a:prstGeom>
          <a:noFill/>
        </p:spPr>
        <p:txBody>
          <a:bodyPr wrap="none" tIns="91440" bIns="91440">
            <a:spAutoFit/>
          </a:bodyPr>
          <a:lstStyle/>
          <a:p>
            <a:pPr>
              <a:lnSpc>
                <a:spcPct val="130000"/>
              </a:lnSpc>
              <a:spcBef>
                <a:spcPts val="600"/>
              </a:spcBef>
              <a:spcAft>
                <a:spcPts val="1400"/>
              </a:spcAft>
              <a:defRPr sz="1600">
                <a:solidFill>
                  <a:srgbClr val="1E293B"/>
                </a:solidFill>
              </a:defRPr>
            </a:pPr>
            <a:r>
              <a:t>• One of the projects that I found most interesting and useful was Verity Vision: Unmasking Deception a system for detecting fake news that I created using Python, Flask, Scikitlearn, and Pandas.</a:t>
            </a: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1400"/>
              </a:spcAft>
              <a:defRPr sz="1600">
                <a:solidFill>
                  <a:srgbClr val="1E293B"/>
                </a:solidFill>
              </a:defRPr>
            </a:pPr>
            <a:r>
              <a:t>• I took a dataset consisting of about 1,000 labeled news articles and applied TFIDF vectorization to them to transform the text into numerical features that the model can learn from.</a:t>
            </a:r>
          </a:p>
          <a:p>
            <a:pPr>
              <a:lnSpc>
                <a:spcPct val="130000"/>
              </a:lnSpc>
              <a:spcBef>
                <a:spcPts val="600"/>
              </a:spcBef>
              <a:spcAft>
                <a:spcPts val="1400"/>
              </a:spcAft>
              <a:defRPr sz="1600">
                <a:solidFill>
                  <a:srgbClr val="1E293B"/>
                </a:solidFill>
              </a:defRPr>
            </a:pPr>
            <a:r>
              <a:t>• Fundamentally, Verity Vision was not just a technical challenge it was a chance to use analytics to address a realworld problem.</a:t>
            </a:r>
          </a:p>
        </p:txBody>
      </p:sp>
      <p:pic>
        <p:nvPicPr>
          <p:cNvPr id="6" name="Picture 5" descr="1751977861.163898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920" y="2011680"/>
            <a:ext cx="2468880" cy="2743200"/>
          </a:xfrm>
          <a:prstGeom prst="rect">
            <a:avLst/>
          </a:prstGeom>
          <a:ln w="12700">
            <a:solidFill>
              <a:srgbClr val="CBD5E1"/>
            </a:solidFill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0" y="0"/>
            <a:ext cx="9144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8" name="TextBox 7"/>
          <p:cNvSpPr txBox="1"/>
          <p:nvPr/>
        </p:nvSpPr>
        <p:spPr>
          <a:xfrm>
            <a:off x="457200" y="13716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1E3A8A"/>
                </a:solidFill>
              </a:defRPr>
            </a:pPr>
            <a:r>
              <a:t>AI-Generated Professional Presentation</a:t>
            </a:r>
          </a:p>
        </p:txBody>
      </p:sp>
      <p:cxnSp>
        <p:nvCxnSpPr>
          <p:cNvPr id="9" name="Connector 8"/>
          <p:cNvCxnSpPr/>
          <p:nvPr/>
        </p:nvCxnSpPr>
        <p:spPr>
          <a:xfrm>
            <a:off x="914400" y="640080"/>
            <a:ext cx="7315200" cy="0"/>
          </a:xfrm>
          <a:prstGeom prst="line">
            <a:avLst/>
          </a:prstGeom>
          <a:ln w="25400">
            <a:solidFill>
              <a:srgbClr val="3B82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15200" y="6217920"/>
            <a:ext cx="1828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1" name="TextBox 10"/>
          <p:cNvSpPr txBox="1"/>
          <p:nvPr/>
        </p:nvSpPr>
        <p:spPr>
          <a:xfrm>
            <a:off x="7498079" y="6400800"/>
            <a:ext cx="14630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 b="1">
                <a:solidFill>
                  <a:srgbClr val="475569"/>
                </a:solidFill>
              </a:defRPr>
            </a:pPr>
            <a:r>
              <a:t>2 | 3</a:t>
            </a:r>
          </a:p>
        </p:txBody>
      </p:sp>
    </p:spTree>
  </p:cSld>
  <p:clrMapOvr>
    <a:masterClrMapping/>
  </p:clrMapOvr>
  <p:transition dur="750">
    <p:push dir="l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8FF"/>
            </a:gs>
            <a:gs pos="100000">
              <a:srgbClr val="E6F0FA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371600" y="2560320"/>
            <a:ext cx="6400800" cy="1371600"/>
          </a:xfrm>
          <a:prstGeom prst="rect">
            <a:avLst/>
          </a:prstGeom>
          <a:noFill/>
          <a:effectLst/>
        </p:spPr>
        <p:txBody>
          <a:bodyPr wrap="none">
            <a:spAutoFit/>
          </a:bodyPr>
          <a:lstStyle/>
          <a:p>
            <a:pPr algn="ctr">
              <a:defRPr sz="5600" b="1">
                <a:solidFill>
                  <a:srgbClr val="0F172A"/>
                </a:solidFill>
              </a:defRPr>
            </a:pPr>
            <a:r>
              <a:t>Thank You!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4114800"/>
            <a:ext cx="5486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i="1">
                <a:solidFill>
                  <a:srgbClr val="3B82F6"/>
                </a:solidFill>
              </a:defRPr>
            </a:pPr>
            <a:r>
              <a:t>Questions &amp; Discussion Welcome</a:t>
            </a:r>
          </a:p>
        </p:txBody>
      </p:sp>
      <p:cxnSp>
        <p:nvCxnSpPr>
          <p:cNvPr id="4" name="Connector 3"/>
          <p:cNvCxnSpPr/>
          <p:nvPr/>
        </p:nvCxnSpPr>
        <p:spPr>
          <a:xfrm>
            <a:off x="2286000" y="2286000"/>
            <a:ext cx="4572000" cy="0"/>
          </a:xfrm>
          <a:prstGeom prst="line">
            <a:avLst/>
          </a:prstGeom>
          <a:ln w="38100">
            <a:solidFill>
              <a:srgbClr val="22C55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or 4"/>
          <p:cNvCxnSpPr/>
          <p:nvPr/>
        </p:nvCxnSpPr>
        <p:spPr>
          <a:xfrm>
            <a:off x="2286000" y="5029200"/>
            <a:ext cx="4572000" cy="0"/>
          </a:xfrm>
          <a:prstGeom prst="line">
            <a:avLst/>
          </a:prstGeom>
          <a:ln w="38100">
            <a:solidFill>
              <a:srgbClr val="EF444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86000" y="5669280"/>
            <a:ext cx="45720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64748B"/>
                </a:solidFill>
              </a:defRPr>
            </a:pPr>
            <a:r>
              <a:t>Generated with AI • Professional Presentation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9144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8" name="TextBox 7"/>
          <p:cNvSpPr txBox="1"/>
          <p:nvPr/>
        </p:nvSpPr>
        <p:spPr>
          <a:xfrm>
            <a:off x="457200" y="13716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1E3A8A"/>
                </a:solidFill>
              </a:defRPr>
            </a:pPr>
            <a:r>
              <a:t>AI-Generated Professional Presentation</a:t>
            </a:r>
          </a:p>
        </p:txBody>
      </p:sp>
      <p:cxnSp>
        <p:nvCxnSpPr>
          <p:cNvPr id="9" name="Connector 8"/>
          <p:cNvCxnSpPr/>
          <p:nvPr/>
        </p:nvCxnSpPr>
        <p:spPr>
          <a:xfrm>
            <a:off x="914400" y="640080"/>
            <a:ext cx="7315200" cy="0"/>
          </a:xfrm>
          <a:prstGeom prst="line">
            <a:avLst/>
          </a:prstGeom>
          <a:ln w="25400">
            <a:solidFill>
              <a:srgbClr val="3B82F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15200" y="6217920"/>
            <a:ext cx="1828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  <p:sp>
        <p:nvSpPr>
          <p:cNvPr id="11" name="TextBox 10"/>
          <p:cNvSpPr txBox="1"/>
          <p:nvPr/>
        </p:nvSpPr>
        <p:spPr>
          <a:xfrm>
            <a:off x="7498079" y="6400800"/>
            <a:ext cx="14630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 b="1">
                <a:solidFill>
                  <a:srgbClr val="475569"/>
                </a:solidFill>
              </a:defRPr>
            </a:pPr>
            <a:r>
              <a:t>3 | 3</a:t>
            </a:r>
          </a:p>
        </p:txBody>
      </p:sp>
    </p:spTree>
  </p:cSld>
  <p:clrMapOvr>
    <a:masterClrMapping/>
  </p:clrMapOvr>
  <p:transition dur="750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