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91970"/>
                </a:solidFill>
              </a:defRPr>
            </a:pPr>
            <a:r>
              <a:t>News Project Problem Text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AI-Generated Presentation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59436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Generated by: saran</a:t>
            </a:r>
          </a:p>
          <a:p>
            <a:r>
              <a:t>July 08, 2025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91970"/>
                </a:solidFill>
              </a:defRPr>
            </a:pPr>
            <a:r>
              <a:t>News Project Problem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One of the projects that I found most interesting and useful was Verity Vision: Unmasking Deception a system for detecting fake news that I created using Python, Flask, Scikitlearn, and Pandas.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I took a dataset consisting of about 1,000 labeled news articles and applied TFIDF vectorization to them to transform the text into numerical features that the model can learn from.</a:t>
            </a:r>
          </a:p>
          <a:p>
            <a:pPr>
              <a:spcAft>
                <a:spcPts val="1200"/>
              </a:spcAft>
              <a:defRPr sz="2000">
                <a:solidFill>
                  <a:srgbClr val="323232"/>
                </a:solidFill>
              </a:defRPr>
            </a:pPr>
            <a:r>
              <a:t>Fundamentally, Verity Vision was not just a technical challenge it was a chance to use analytics to address a realworld problem.</a:t>
            </a:r>
          </a:p>
        </p:txBody>
      </p:sp>
      <p:pic>
        <p:nvPicPr>
          <p:cNvPr id="4" name="Picture 3" descr="1751978185.165862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5029200"/>
            <a:ext cx="1828800" cy="1371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2/3</a:t>
            </a: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191970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4682B4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4682B4"/>
                </a:solidFill>
              </a:defRPr>
            </a:pPr>
            <a:r>
              <a:t>Auto-Generated 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72400" y="6400800"/>
            <a:ext cx="1371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646464"/>
                </a:solidFill>
              </a:defRPr>
            </a:pPr>
            <a:r>
              <a:t>3/3</a:t>
            </a: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