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Data Thorogood Emphasis Analytics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test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Data Thorogood Emphasis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Most interesting to me about Thorogood is the emphasis on providing cuttingedge data and analytics solutions and the strong balance between business acumen and technical knowledge.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The emphasis on teamwork, collaboration, and knowledge sharing constructs a strong support network where one can develop to be a good consultant.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also wish to enhance my ability to map business needs into data solutions and deliver them through client projects.</a:t>
            </a:r>
          </a:p>
        </p:txBody>
      </p:sp>
      <p:pic>
        <p:nvPicPr>
          <p:cNvPr id="4" name="Picture 3" descr="1752037592.41067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https://www.geeksforgeeks.org/problems/largest-subarray-with-0-sum/1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3/4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4/4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