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F8F9FA"/>
        </a:solidFill>
        <a:effectLst/>
      </p:bgPr>
    </p:bg>
    <p:spTree>
      <p:nvGrpSpPr>
        <p:cNvPr id="1" name=""/>
        <p:cNvGrpSpPr/>
        <p:nvPr/>
      </p:nvGrpSpPr>
      <p:grpSpPr/>
      <p:sp>
        <p:nvSpPr>
          <p:cNvPr id="2" name="Title 1"/>
          <p:cNvSpPr>
            <a:spLocks noGrp="1"/>
          </p:cNvSpPr>
          <p:nvPr>
            <p:ph type="ctrTitle"/>
          </p:nvPr>
        </p:nvSpPr>
        <p:spPr/>
        <p:txBody>
          <a:bodyPr/>
          <a:lstStyle/>
          <a:p>
            <a:pPr algn="ctr">
              <a:defRPr sz="3600" b="1">
                <a:solidFill>
                  <a:srgbClr val="191970"/>
                </a:solidFill>
              </a:defRPr>
            </a:pPr>
            <a:r>
              <a:t>Coimbatore Flask Coimbatore Institute Institute Technology</a:t>
            </a:r>
          </a:p>
        </p:txBody>
      </p:sp>
      <p:sp>
        <p:nvSpPr>
          <p:cNvPr id="3" name="Subtitle 2"/>
          <p:cNvSpPr>
            <a:spLocks noGrp="1"/>
          </p:cNvSpPr>
          <p:nvPr>
            <p:ph type="subTitle" idx="1"/>
          </p:nvPr>
        </p:nvSpPr>
        <p:spPr/>
        <p:txBody>
          <a:bodyPr/>
          <a:lstStyle/>
          <a:p>
            <a:pPr algn="ctr">
              <a:defRPr sz="2400">
                <a:solidFill>
                  <a:srgbClr val="4682B4"/>
                </a:solidFill>
              </a:defRPr>
            </a:pPr>
            <a:r>
              <a:t>AI-Generated Presentation</a:t>
            </a:r>
          </a:p>
        </p:txBody>
      </p:sp>
      <p:sp>
        <p:nvSpPr>
          <p:cNvPr id="4" name="TextBox 3"/>
          <p:cNvSpPr txBox="1"/>
          <p:nvPr/>
        </p:nvSpPr>
        <p:spPr>
          <a:xfrm>
            <a:off x="6858000" y="5943600"/>
            <a:ext cx="2286000" cy="731520"/>
          </a:xfrm>
          <a:prstGeom prst="rect">
            <a:avLst/>
          </a:prstGeom>
          <a:noFill/>
        </p:spPr>
        <p:txBody>
          <a:bodyPr wrap="none">
            <a:spAutoFit/>
          </a:bodyPr>
          <a:lstStyle/>
          <a:p>
            <a:pPr algn="r">
              <a:defRPr sz="1200">
                <a:solidFill>
                  <a:srgbClr val="646464"/>
                </a:solidFill>
              </a:defRPr>
            </a:pPr>
            <a:r>
              <a:t>Generated by: test</a:t>
            </a:r>
          </a:p>
          <a:p>
            <a:r>
              <a:t>July 09, 2025</a:t>
            </a:r>
          </a:p>
        </p:txBody>
      </p:sp>
    </p:spTree>
  </p:cSld>
  <p:clrMapOvr>
    <a:masterClrMapping/>
  </p:clrMapOvr>
  <p:transition>
    <p:fade/>
  </p:transition>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F8F9FA"/>
        </a:solidFill>
        <a:effectLst/>
      </p:bgPr>
    </p:bg>
    <p:spTree>
      <p:nvGrpSpPr>
        <p:cNvPr id="1" name=""/>
        <p:cNvGrpSpPr/>
        <p:nvPr/>
      </p:nvGrpSpPr>
      <p:grpSpPr/>
      <p:sp>
        <p:nvSpPr>
          <p:cNvPr id="2" name="Title 1"/>
          <p:cNvSpPr>
            <a:spLocks noGrp="1"/>
          </p:cNvSpPr>
          <p:nvPr>
            <p:ph type="title"/>
          </p:nvPr>
        </p:nvSpPr>
        <p:spPr/>
        <p:txBody>
          <a:bodyPr/>
          <a:lstStyle/>
          <a:p>
            <a:pPr>
              <a:defRPr sz="2800" b="1">
                <a:solidFill>
                  <a:srgbClr val="191970"/>
                </a:solidFill>
              </a:defRPr>
            </a:pPr>
            <a:r>
              <a:t>Coimbatore Flask Coimbatore Institute</a:t>
            </a:r>
          </a:p>
        </p:txBody>
      </p:sp>
      <p:sp>
        <p:nvSpPr>
          <p:cNvPr id="3" name="Content Placeholder 2"/>
          <p:cNvSpPr>
            <a:spLocks noGrp="1"/>
          </p:cNvSpPr>
          <p:nvPr>
            <p:ph idx="1"/>
          </p:nvPr>
        </p:nvSpPr>
        <p:spPr/>
        <p:txBody>
          <a:bodyPr/>
          <a:lstStyle/>
          <a:p>
            <a:pPr>
              <a:spcAft>
                <a:spcPts val="1200"/>
              </a:spcAft>
              <a:defRPr sz="2000">
                <a:solidFill>
                  <a:srgbClr val="323232"/>
                </a:solidFill>
              </a:defRPr>
            </a:pPr>
            <a:r>
              <a:t>Software Systems Integrated 2021 Present Coimbatore Institute of Technology CGPA: 8.56 Work Experience React Developer Jul 2024 Dec 2024 Satyukt Analytics Pvt.</a:t>
            </a:r>
          </a:p>
          <a:p>
            <a:pPr>
              <a:spcAft>
                <a:spcPts val="1200"/>
              </a:spcAft>
              <a:defRPr sz="2000">
                <a:solidFill>
                  <a:srgbClr val="323232"/>
                </a:solidFill>
              </a:defRPr>
            </a:pPr>
            <a:r>
              <a:t>Foodie Fleet github Java Swing, MySQL Created a Swingbased college food ordering system for 500 students per day, with timebased automated functionality, 100 mobile responsiveness, guest checkout cutting order time by 40, and seamless integration with campus systems for effective account management.</a:t>
            </a:r>
          </a:p>
          <a:p>
            <a:pPr>
              <a:spcAft>
                <a:spcPts val="1200"/>
              </a:spcAft>
              <a:defRPr sz="2000">
                <a:solidFill>
                  <a:srgbClr val="323232"/>
                </a:solidFill>
              </a:defRPr>
            </a:pPr>
            <a:r>
              <a:t>Achievements Awards CRYPTERA23: Tech Feud Runner, Coimbatore Institute of Technology, Coimbatore.</a:t>
            </a:r>
          </a:p>
        </p:txBody>
      </p:sp>
      <p:sp>
        <p:nvSpPr>
          <p:cNvPr id="4" name="TextBox 3"/>
          <p:cNvSpPr txBox="1"/>
          <p:nvPr/>
        </p:nvSpPr>
        <p:spPr>
          <a:xfrm>
            <a:off x="457200" y="182880"/>
            <a:ext cx="8229600" cy="365760"/>
          </a:xfrm>
          <a:prstGeom prst="rect">
            <a:avLst/>
          </a:prstGeom>
          <a:noFill/>
        </p:spPr>
        <p:txBody>
          <a:bodyPr wrap="none">
            <a:spAutoFit/>
          </a:bodyPr>
          <a:lstStyle/>
          <a:p>
            <a:pPr algn="ctr">
              <a:defRPr sz="1400" b="1">
                <a:solidFill>
                  <a:srgbClr val="4682B4"/>
                </a:solidFill>
              </a:defRPr>
            </a:pPr>
            <a:r>
              <a:t>Auto-Generated Presentation</a:t>
            </a:r>
          </a:p>
        </p:txBody>
      </p:sp>
      <p:sp>
        <p:nvSpPr>
          <p:cNvPr id="5" name="TextBox 4"/>
          <p:cNvSpPr txBox="1"/>
          <p:nvPr/>
        </p:nvSpPr>
        <p:spPr>
          <a:xfrm>
            <a:off x="7772400" y="6400800"/>
            <a:ext cx="1371600" cy="365760"/>
          </a:xfrm>
          <a:prstGeom prst="rect">
            <a:avLst/>
          </a:prstGeom>
          <a:noFill/>
        </p:spPr>
        <p:txBody>
          <a:bodyPr wrap="none">
            <a:spAutoFit/>
          </a:bodyPr>
          <a:lstStyle/>
          <a:p>
            <a:pPr algn="r">
              <a:defRPr sz="1200">
                <a:solidFill>
                  <a:srgbClr val="646464"/>
                </a:solidFill>
              </a:defRPr>
            </a:pPr>
            <a:r>
              <a:t>2/3</a:t>
            </a:r>
          </a:p>
        </p:txBody>
      </p:sp>
    </p:spTree>
  </p:cSld>
  <p:clrMapOvr>
    <a:masterClrMapping/>
  </p:clrMapOvr>
  <p:transition>
    <p:fade/>
  </p:transition>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F8F9FA"/>
        </a:solidFill>
        <a:effectLst/>
      </p:bgPr>
    </p:bg>
    <p:spTree>
      <p:nvGrpSpPr>
        <p:cNvPr id="1" name=""/>
        <p:cNvGrpSpPr/>
        <p:nvPr/>
      </p:nvGrpSpPr>
      <p:grpSpPr/>
      <p:sp>
        <p:nvSpPr>
          <p:cNvPr id="2" name="TextBox 1"/>
          <p:cNvSpPr txBox="1"/>
          <p:nvPr/>
        </p:nvSpPr>
        <p:spPr>
          <a:xfrm>
            <a:off x="1828800" y="2743200"/>
            <a:ext cx="5486400" cy="1828800"/>
          </a:xfrm>
          <a:prstGeom prst="rect">
            <a:avLst/>
          </a:prstGeom>
          <a:noFill/>
        </p:spPr>
        <p:txBody>
          <a:bodyPr wrap="none">
            <a:spAutoFit/>
          </a:bodyPr>
          <a:lstStyle/>
          <a:p>
            <a:pPr algn="ctr">
              <a:defRPr sz="4800" b="1">
                <a:solidFill>
                  <a:srgbClr val="191970"/>
                </a:solidFill>
              </a:defRPr>
            </a:pPr>
            <a:r>
              <a:t>Thank You!</a:t>
            </a:r>
          </a:p>
        </p:txBody>
      </p:sp>
      <p:sp>
        <p:nvSpPr>
          <p:cNvPr id="3" name="TextBox 2"/>
          <p:cNvSpPr txBox="1"/>
          <p:nvPr/>
        </p:nvSpPr>
        <p:spPr>
          <a:xfrm>
            <a:off x="1828800" y="5029200"/>
            <a:ext cx="5486400" cy="914400"/>
          </a:xfrm>
          <a:prstGeom prst="rect">
            <a:avLst/>
          </a:prstGeom>
          <a:noFill/>
        </p:spPr>
        <p:txBody>
          <a:bodyPr wrap="none">
            <a:spAutoFit/>
          </a:bodyPr>
          <a:lstStyle/>
          <a:p>
            <a:pPr algn="ctr">
              <a:defRPr sz="2400">
                <a:solidFill>
                  <a:srgbClr val="4682B4"/>
                </a:solidFill>
              </a:defRPr>
            </a:pPr>
            <a:r>
              <a:t>Questions &amp; Discussion</a:t>
            </a:r>
          </a:p>
        </p:txBody>
      </p:sp>
      <p:sp>
        <p:nvSpPr>
          <p:cNvPr id="4" name="TextBox 3"/>
          <p:cNvSpPr txBox="1"/>
          <p:nvPr/>
        </p:nvSpPr>
        <p:spPr>
          <a:xfrm>
            <a:off x="457200" y="182880"/>
            <a:ext cx="8229600" cy="365760"/>
          </a:xfrm>
          <a:prstGeom prst="rect">
            <a:avLst/>
          </a:prstGeom>
          <a:noFill/>
        </p:spPr>
        <p:txBody>
          <a:bodyPr wrap="none">
            <a:spAutoFit/>
          </a:bodyPr>
          <a:lstStyle/>
          <a:p>
            <a:pPr algn="ctr">
              <a:defRPr sz="1400" b="1">
                <a:solidFill>
                  <a:srgbClr val="4682B4"/>
                </a:solidFill>
              </a:defRPr>
            </a:pPr>
            <a:r>
              <a:t>Auto-Generated Presentation</a:t>
            </a:r>
          </a:p>
        </p:txBody>
      </p:sp>
      <p:sp>
        <p:nvSpPr>
          <p:cNvPr id="5" name="TextBox 4"/>
          <p:cNvSpPr txBox="1"/>
          <p:nvPr/>
        </p:nvSpPr>
        <p:spPr>
          <a:xfrm>
            <a:off x="7772400" y="6400800"/>
            <a:ext cx="1371600" cy="365760"/>
          </a:xfrm>
          <a:prstGeom prst="rect">
            <a:avLst/>
          </a:prstGeom>
          <a:noFill/>
        </p:spPr>
        <p:txBody>
          <a:bodyPr wrap="none">
            <a:spAutoFit/>
          </a:bodyPr>
          <a:lstStyle/>
          <a:p>
            <a:pPr algn="r">
              <a:defRPr sz="1200">
                <a:solidFill>
                  <a:srgbClr val="646464"/>
                </a:solidFill>
              </a:defRPr>
            </a:pPr>
            <a:r>
              <a:t>3/3</a:t>
            </a:r>
          </a:p>
        </p:txBody>
      </p:sp>
    </p:spTree>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