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services allow different applications to communicate</a:t>
            </a:r>
          </a:p>
          <a:p>
            <a:r>
              <a:t>with each other over the internet or a local network.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services allow different applications to communicate with each other over the internet or a local network.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They are platform-independent and language-neutral, enabling integration across diverse systems.</a:t>
            </a:r>
          </a:p>
          <a:p>
            <a:pPr>
              <a:defRPr sz="2000"/>
            </a:pPr>
            <a:r>
              <a:t>A common architecture used in web services is REST, which uses standard HTTP methods for communication.</a:t>
            </a:r>
          </a:p>
          <a:p>
            <a:pPr>
              <a:defRPr sz="2000"/>
            </a:pPr>
            <a:r>
              <a:t>Flask is a lightweight Python framework commonly used to build RESTful APIs for web services.</a:t>
            </a:r>
          </a:p>
          <a:p>
            <a:pPr>
              <a:defRPr sz="2000"/>
            </a:pPr>
            <a:r>
              <a:t>The pptx module in Python helps in programmatically generating PowerPoint presentations for data visualization and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