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 services allow different applications to communicate with each other over the internet or a local network.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services allow different applications to communicate with each other over the internet or a local network.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They are platform-independent and language-neutral, enabling</a:t>
            </a:r>
          </a:p>
          <a:p>
            <a:pPr>
              <a:defRPr sz="2000"/>
            </a:pPr>
            <a:r>
              <a:t>integration across diverse systems.</a:t>
            </a:r>
          </a:p>
          <a:p>
            <a:pPr>
              <a:defRPr sz="2000"/>
            </a:pPr>
            <a:r>
              <a:t>A common architecture used in web services is REST, which</a:t>
            </a:r>
          </a:p>
          <a:p>
            <a:pPr>
              <a:defRPr sz="2000"/>
            </a:pPr>
            <a:r>
              <a:t>uses standard HTTP methods for communication.</a:t>
            </a:r>
          </a:p>
          <a:p>
            <a:pPr>
              <a:defRPr sz="2000"/>
            </a:pPr>
            <a:r>
              <a:t>Flask is a lightweight Python framework commonly used 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services allow different applications to communicate with each other over the internet or a local network. -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build RESTful APIs for web services.</a:t>
            </a:r>
          </a:p>
          <a:p>
            <a:pPr>
              <a:defRPr sz="2000"/>
            </a:pPr>
            <a:r>
              <a:t>The pptx module in Python helps in programmatically</a:t>
            </a:r>
          </a:p>
          <a:p>
            <a:pPr>
              <a:defRPr sz="2000"/>
            </a:pPr>
            <a:r>
              <a:t>generating PowerPoint presentations for data visualization</a:t>
            </a:r>
          </a:p>
          <a:p>
            <a:pPr>
              <a:defRPr sz="2000"/>
            </a:pPr>
            <a:r>
              <a:t>and reporting.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