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8"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90" y="22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6161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118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07966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94056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7095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54933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42007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8704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76095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926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5387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099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518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5945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875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50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481414"/>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53161"/>
            <a:ext cx="10844212" cy="2677656"/>
          </a:xfrm>
          <a:prstGeom prst="rect">
            <a:avLst/>
          </a:prstGeom>
          <a:noFill/>
        </p:spPr>
        <p:txBody>
          <a:bodyPr wrap="square" rtlCol="0">
            <a:spAutoFit/>
          </a:bodyPr>
          <a:lstStyle/>
          <a:p>
            <a:r>
              <a:rPr lang="en-US" sz="2400" dirty="0"/>
              <a:t>STUDENT NAME	:ABINAYA.B</a:t>
            </a:r>
          </a:p>
          <a:p>
            <a:r>
              <a:rPr lang="en-US" sz="2400" dirty="0"/>
              <a:t>REGISTER NO		:312220732 , 									     									E7A8B55C68CC77F81B54C8369B562422</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*Techniques</a:t>
            </a:r>
          </a:p>
          <a:p>
            <a:pPr marL="400050" lvl="1" indent="0">
              <a:buNone/>
            </a:pPr>
            <a:r>
              <a:rPr lang="en-US" sz="1800" dirty="0"/>
              <a:t>*Results</a:t>
            </a:r>
          </a:p>
          <a:p>
            <a:pPr marL="400050" lvl="1" indent="0">
              <a:buNone/>
            </a:pPr>
            <a:r>
              <a:rPr lang="en-US" sz="1800" dirty="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3" name="Content Placeholder 2">
            <a:extLst>
              <a:ext uri="{FF2B5EF4-FFF2-40B4-BE49-F238E27FC236}">
                <a16:creationId xmlns:a16="http://schemas.microsoft.com/office/drawing/2014/main" id="{D4FE4945-1CFB-BCD4-ED6C-03369D411CD9}"/>
              </a:ext>
            </a:extLst>
          </p:cNvPr>
          <p:cNvSpPr>
            <a:spLocks noGrp="1"/>
          </p:cNvSpPr>
          <p:nvPr>
            <p:ph idx="1"/>
          </p:nvPr>
        </p:nvSpPr>
        <p:spPr/>
        <p:txBody>
          <a:bodyPr/>
          <a:lstStyle/>
          <a:p>
            <a:endParaRPr lang="en-IN"/>
          </a:p>
        </p:txBody>
      </p:sp>
      <p:pic>
        <p:nvPicPr>
          <p:cNvPr id="5" name="Graphic 4">
            <a:extLst>
              <a:ext uri="{FF2B5EF4-FFF2-40B4-BE49-F238E27FC236}">
                <a16:creationId xmlns:a16="http://schemas.microsoft.com/office/drawing/2014/main" id="{1FF26438-779A-CF44-0985-062AF52191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334" y="2209800"/>
            <a:ext cx="8596668" cy="38315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a:t>
            </a:r>
            <a:r>
              <a:rPr lang="en-US" sz="2000"/>
              <a:t>. The </a:t>
            </a:r>
            <a:r>
              <a:rPr lang="en-US" sz="2000" dirty="0"/>
              <a:t>effective data analysis provides a foundation for the improvised planning and operational developments, which leads to a motivated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a:t>
            </a:r>
            <a:endParaRPr lang="en-IN" dirty="0"/>
          </a:p>
        </p:txBody>
      </p:sp>
      <p:sp>
        <p:nvSpPr>
          <p:cNvPr id="13" name="Content Placeholder 12"/>
          <p:cNvSpPr>
            <a:spLocks noGrp="1"/>
          </p:cNvSpPr>
          <p:nvPr>
            <p:ph sz="half" idx="2"/>
          </p:nvPr>
        </p:nvSpPr>
        <p:spPr>
          <a:xfrm>
            <a:off x="5089970" y="2160589"/>
            <a:ext cx="2821957" cy="3880773"/>
          </a:xfrm>
        </p:spPr>
        <p:txBody>
          <a:bodyPr/>
          <a:lstStyle/>
          <a:p>
            <a:pPr marL="0" indent="0">
              <a:buNone/>
            </a:pPr>
            <a:r>
              <a:rPr lang="en-US" dirty="0"/>
              <a:t>The Dataset overview of an employee, contains the information about employees in a company, including their educational backgrounds, work history, demographics and employment related factors.</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Department supervisors.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*Usage- Pivot table and data chart.</a:t>
            </a:r>
            <a:endParaRPr lang="en-IN" sz="2400" dirty="0"/>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fontScale="92500" lnSpcReduction="20000"/>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r>
              <a:rPr lang="en-IN" sz="1900" dirty="0"/>
              <a:t>Performance score</a:t>
            </a:r>
          </a:p>
          <a:p>
            <a:pPr lvl="1"/>
            <a:r>
              <a:rPr lang="en-IN" sz="1900" dirty="0"/>
              <a:t>Current employee ratings</a:t>
            </a:r>
          </a:p>
          <a:p>
            <a:pPr lvl="1"/>
            <a:r>
              <a:rPr lang="en-IN" sz="1900" dirty="0"/>
              <a:t>Business 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308</TotalTime>
  <Words>416</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hp05</cp:lastModifiedBy>
  <cp:revision>34</cp:revision>
  <dcterms:created xsi:type="dcterms:W3CDTF">2024-03-29T15:07:22Z</dcterms:created>
  <dcterms:modified xsi:type="dcterms:W3CDTF">2024-08-28T08:45:49Z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