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B340AC6-86FB-4504-9546-9EFA0A88B635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30D52EA-168A-4D42-A6FE-C3332131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0AC6-86FB-4504-9546-9EFA0A88B635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2EA-168A-4D42-A6FE-C3332131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0AC6-86FB-4504-9546-9EFA0A88B635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2EA-168A-4D42-A6FE-C3332131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22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0AC6-86FB-4504-9546-9EFA0A88B635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2EA-168A-4D42-A6FE-C3332131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27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0AC6-86FB-4504-9546-9EFA0A88B635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2EA-168A-4D42-A6FE-C3332131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3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0AC6-86FB-4504-9546-9EFA0A88B635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2EA-168A-4D42-A6FE-C3332131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49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0AC6-86FB-4504-9546-9EFA0A88B635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2EA-168A-4D42-A6FE-C3332131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63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B340AC6-86FB-4504-9546-9EFA0A88B635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2EA-168A-4D42-A6FE-C3332131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0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B340AC6-86FB-4504-9546-9EFA0A88B635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2EA-168A-4D42-A6FE-C3332131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0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0AC6-86FB-4504-9546-9EFA0A88B635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2EA-168A-4D42-A6FE-C3332131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0AC6-86FB-4504-9546-9EFA0A88B635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2EA-168A-4D42-A6FE-C3332131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7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0AC6-86FB-4504-9546-9EFA0A88B635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2EA-168A-4D42-A6FE-C3332131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0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0AC6-86FB-4504-9546-9EFA0A88B635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2EA-168A-4D42-A6FE-C3332131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2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0AC6-86FB-4504-9546-9EFA0A88B635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2EA-168A-4D42-A6FE-C3332131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0AC6-86FB-4504-9546-9EFA0A88B635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2EA-168A-4D42-A6FE-C3332131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8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0AC6-86FB-4504-9546-9EFA0A88B635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2EA-168A-4D42-A6FE-C3332131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40AC6-86FB-4504-9546-9EFA0A88B635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52EA-168A-4D42-A6FE-C3332131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2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B340AC6-86FB-4504-9546-9EFA0A88B635}" type="datetimeFigureOut">
              <a:rPr lang="en-US" smtClean="0"/>
              <a:t>17-Sep-19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30D52EA-168A-4D42-A6FE-C33321310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7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0264" y="822959"/>
            <a:ext cx="9446104" cy="1045029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QUINNOX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0263" y="2603499"/>
            <a:ext cx="11220993" cy="39671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						</a:t>
            </a:r>
            <a:endParaRPr lang="en-US" dirty="0"/>
          </a:p>
          <a:p>
            <a:pPr marL="0" indent="0">
              <a:buNone/>
            </a:pPr>
            <a:r>
              <a:rPr lang="en-US" sz="46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PROJECT ON MINUTES OF MEETING</a:t>
            </a:r>
          </a:p>
          <a:p>
            <a:pPr marL="0" indent="0">
              <a:buNone/>
            </a:pPr>
            <a:endParaRPr lang="en-US" sz="28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                                                                                                                                                           GUIDED BY,</a:t>
            </a:r>
          </a:p>
          <a:p>
            <a:pPr marL="0" indent="0">
              <a:buNone/>
            </a:pP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VARUN K Y                                                                                                                                                                     NARENDRA</a:t>
            </a:r>
          </a:p>
          <a:p>
            <a:pPr marL="0" indent="0">
              <a:buNone/>
            </a:pP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ABINAYA C R                                                                                                                                                                          &amp;</a:t>
            </a:r>
          </a:p>
          <a:p>
            <a:pPr marL="0" indent="0">
              <a:buNone/>
            </a:pP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POOJA N RAJ                                                                                                          			                                     RICHA</a:t>
            </a:r>
          </a:p>
          <a:p>
            <a:pPr marL="0" indent="0">
              <a:buNone/>
            </a:pP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ASHUTOSH</a:t>
            </a:r>
          </a:p>
          <a:p>
            <a:pPr marL="0" indent="0">
              <a:buNone/>
            </a:pP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SAKSHAM</a:t>
            </a:r>
          </a:p>
          <a:p>
            <a:pPr marL="0" indent="0">
              <a:buNone/>
            </a:pP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SUJAY SURESH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30" y="4049486"/>
            <a:ext cx="5290457" cy="280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1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CONTENTS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26" y="2629623"/>
            <a:ext cx="11194868" cy="3993245"/>
          </a:xfrm>
        </p:spPr>
        <p:txBody>
          <a:bodyPr/>
          <a:lstStyle/>
          <a:p>
            <a:endParaRPr lang="en-US" dirty="0" smtClean="0"/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TEAM MEMBERS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56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INTRODUCTION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4" y="2603499"/>
            <a:ext cx="11168743" cy="39932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5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46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E-R DIAGRAM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578" y="2603499"/>
            <a:ext cx="11168742" cy="401936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DATA FLOW DIAGRAM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603499"/>
            <a:ext cx="11220994" cy="39932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9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TEAM MEMBERS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3326" y="2603500"/>
            <a:ext cx="11194868" cy="391486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VARUN K Y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ABINAYA C R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POOJA N RAJ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ASHUTOSH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SAKSHAM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SUJAY SURESH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61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157</TotalTime>
  <Words>38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Ion Boardroom</vt:lpstr>
      <vt:lpstr>         QUINNOX</vt:lpstr>
      <vt:lpstr>     CONTENTS</vt:lpstr>
      <vt:lpstr>      INTRODUCTION</vt:lpstr>
      <vt:lpstr>PowerPoint Presentation</vt:lpstr>
      <vt:lpstr>     E-R DIAGRAM</vt:lpstr>
      <vt:lpstr>      DATA FLOW DIAGRAM</vt:lpstr>
      <vt:lpstr>       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QUINNOX</dc:title>
  <dc:creator>Aishu Abi</dc:creator>
  <cp:lastModifiedBy>Aishu Abi</cp:lastModifiedBy>
  <cp:revision>23</cp:revision>
  <dcterms:created xsi:type="dcterms:W3CDTF">2019-09-17T14:32:00Z</dcterms:created>
  <dcterms:modified xsi:type="dcterms:W3CDTF">2019-09-17T17:09:38Z</dcterms:modified>
</cp:coreProperties>
</file>