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Key Metrics and Insights</a:t>
            </a:r>
          </a:p>
          <a:p>
            <a:r>
              <a:t>Prepared by Jenny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Turnover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Turnover rates by department/role</a:t>
            </a:r>
          </a:p>
          <a:p>
            <a:r>
              <a:t>• Contributing factors</a:t>
            </a:r>
          </a:p>
          <a:p>
            <a:r>
              <a:t>Visuals: Turnover 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key findings</a:t>
            </a:r>
          </a:p>
          <a:p>
            <a:r>
              <a:t>• Recommendations for HR strategies</a:t>
            </a:r>
          </a:p>
          <a:p>
            <a:r>
              <a:t>Next steps: Implementation of strategies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key points</a:t>
            </a:r>
          </a:p>
          <a:p>
            <a:r>
              <a:t>• Next steps for further analysis</a:t>
            </a:r>
          </a:p>
          <a:p>
            <a:r>
              <a:t>Thank you for your attention!</a:t>
            </a:r>
          </a:p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 of the analysis:</a:t>
            </a:r>
          </a:p>
          <a:p>
            <a:r>
              <a:t>• To assess employee metrics for informed decision-making.</a:t>
            </a:r>
          </a:p>
          <a:p>
            <a:r>
              <a:t>Data Sources:</a:t>
            </a:r>
          </a:p>
          <a:p>
            <a:r>
              <a:t>• HR databases, surveys, performance reports.</a:t>
            </a:r>
          </a:p>
          <a:p>
            <a:r>
              <a:t>Key Objectives:</a:t>
            </a:r>
          </a:p>
          <a:p>
            <a:r>
              <a:t>• Understand workforce composition and dynamics.</a:t>
            </a:r>
          </a:p>
          <a:p>
            <a:r>
              <a:t>• Identify areas for improvement.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 distribution</a:t>
            </a:r>
          </a:p>
          <a:p>
            <a:r>
              <a:t>• Gender breakdown</a:t>
            </a:r>
          </a:p>
          <a:p>
            <a:r>
              <a:t>• Ethnicity representation</a:t>
            </a:r>
          </a:p>
          <a:p>
            <a:r>
              <a:t>Visuals: Bar/ Pie charts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Tenure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Average tenure by department</a:t>
            </a:r>
          </a:p>
          <a:p>
            <a:r>
              <a:t>• Retention rates over time</a:t>
            </a:r>
          </a:p>
          <a:p>
            <a:r>
              <a:t>Insights: Identifying patterns of long/short tenure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performance indicators (KPIs)</a:t>
            </a:r>
          </a:p>
          <a:p>
            <a:r>
              <a:t>• Departmental performance comparison</a:t>
            </a:r>
          </a:p>
          <a:p>
            <a:r>
              <a:t>Visuals: Line/Bar graphs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Survey results overview</a:t>
            </a:r>
          </a:p>
          <a:p>
            <a:r>
              <a:t>• Engagement levels by department</a:t>
            </a:r>
          </a:p>
          <a:p>
            <a:r>
              <a:t>Insights: Areas of high/low engagement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Training participation rates</a:t>
            </a:r>
          </a:p>
          <a:p>
            <a:r>
              <a:t>• Impact of training on performance</a:t>
            </a:r>
          </a:p>
          <a:p>
            <a:r>
              <a:t>Visuals: Scatter plots, Correlation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Absenteeism and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Absenteeism rates</a:t>
            </a:r>
          </a:p>
          <a:p>
            <a:r>
              <a:t>• Analysis of different leave types</a:t>
            </a:r>
          </a:p>
          <a:p>
            <a:r>
              <a:t>Insights: Impact on overall productivity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Survey results on satisfaction</a:t>
            </a:r>
          </a:p>
          <a:p>
            <a:r>
              <a:t>• Factors influencing satisfaction levels</a:t>
            </a:r>
          </a:p>
          <a:p>
            <a:r>
              <a:t>Insights: Key drivers of satisfaction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