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3440" y="0"/>
            <a:ext cx="8337120" cy="685799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75969"/>
            <a:ext cx="9144000" cy="410606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163" y="0"/>
            <a:ext cx="7887673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86719"/>
            <a:ext cx="9144000" cy="528456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28948"/>
            <a:ext cx="9144000" cy="420010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75283"/>
            <a:ext cx="9144000" cy="490743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10107"/>
            <a:ext cx="9144000" cy="483778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09809"/>
            <a:ext cx="9144000" cy="583838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32733"/>
            <a:ext cx="9144000" cy="419253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54717"/>
            <a:ext cx="9144000" cy="414856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68522"/>
            <a:ext cx="9144000" cy="412095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10123"/>
            <a:ext cx="9144000" cy="543775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M2006C3LII</dc:creator>
  <dcterms:created xsi:type="dcterms:W3CDTF">2015-05-11T22:30:45Z</dcterms:created>
  <dcterms:modified xsi:type="dcterms:W3CDTF">2024-09-30T15:23:14Z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2ab7edcd55894cc8b96dc23410a7c3a1</vt:lpwstr>
  </property>
</Properties>
</file>