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-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bi Duraisamy" userId="92c10c551865f4c0" providerId="LiveId" clId="{0813B1D1-E5B1-47C9-A623-471F43EFDE4F}"/>
    <pc:docChg chg="addSld modSld">
      <pc:chgData name="Surabi Duraisamy" userId="92c10c551865f4c0" providerId="LiveId" clId="{0813B1D1-E5B1-47C9-A623-471F43EFDE4F}" dt="2023-01-31T04:38:03.230" v="30" actId="1076"/>
      <pc:docMkLst>
        <pc:docMk/>
      </pc:docMkLst>
      <pc:sldChg chg="addSp delSp modSp new mod">
        <pc:chgData name="Surabi Duraisamy" userId="92c10c551865f4c0" providerId="LiveId" clId="{0813B1D1-E5B1-47C9-A623-471F43EFDE4F}" dt="2023-01-31T04:38:03.230" v="30" actId="1076"/>
        <pc:sldMkLst>
          <pc:docMk/>
          <pc:sldMk cId="1628907391" sldId="268"/>
        </pc:sldMkLst>
        <pc:spChg chg="add mod">
          <ac:chgData name="Surabi Duraisamy" userId="92c10c551865f4c0" providerId="LiveId" clId="{0813B1D1-E5B1-47C9-A623-471F43EFDE4F}" dt="2023-01-31T04:38:03.230" v="30" actId="1076"/>
          <ac:spMkLst>
            <pc:docMk/>
            <pc:sldMk cId="1628907391" sldId="268"/>
            <ac:spMk id="3" creationId="{666E9664-2BB9-54EF-897D-D4039795EC3E}"/>
          </ac:spMkLst>
        </pc:spChg>
        <pc:picChg chg="add del mod">
          <ac:chgData name="Surabi Duraisamy" userId="92c10c551865f4c0" providerId="LiveId" clId="{0813B1D1-E5B1-47C9-A623-471F43EFDE4F}" dt="2023-01-31T04:35:49.697" v="16"/>
          <ac:picMkLst>
            <pc:docMk/>
            <pc:sldMk cId="1628907391" sldId="268"/>
            <ac:picMk id="1026" creationId="{3B032818-A8C8-EA66-A2ED-68FD833D299D}"/>
          </ac:picMkLst>
        </pc:picChg>
        <pc:picChg chg="add mod">
          <ac:chgData name="Surabi Duraisamy" userId="92c10c551865f4c0" providerId="LiveId" clId="{0813B1D1-E5B1-47C9-A623-471F43EFDE4F}" dt="2023-01-31T04:37:56.913" v="28" actId="14100"/>
          <ac:picMkLst>
            <pc:docMk/>
            <pc:sldMk cId="1628907391" sldId="268"/>
            <ac:picMk id="1028" creationId="{E5BEE443-747F-4B11-ED67-B259BD5E7F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A265-02FB-0A10-DB65-5917FE9C0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488141"/>
            <a:ext cx="7709647" cy="1281953"/>
          </a:xfrm>
        </p:spPr>
        <p:txBody>
          <a:bodyPr/>
          <a:lstStyle/>
          <a:p>
            <a:r>
              <a:rPr lang="en-IN" dirty="0"/>
              <a:t>Online Learning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75E66-485B-21FB-0299-207162EA3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/>
              <a:t>Abhinaya K</a:t>
            </a:r>
          </a:p>
        </p:txBody>
      </p:sp>
    </p:spTree>
    <p:extLst>
      <p:ext uri="{BB962C8B-B14F-4D97-AF65-F5344CB8AC3E}">
        <p14:creationId xmlns:p14="http://schemas.microsoft.com/office/powerpoint/2010/main" val="310938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9CEEE-07AF-1412-A50B-52C40FFB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5" y="905100"/>
            <a:ext cx="7965570" cy="35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734DE-58E2-869E-3034-970AEB35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58" y="696341"/>
            <a:ext cx="9312447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4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63D9E-39E4-4400-5335-E2B0F0C1C15F}"/>
              </a:ext>
            </a:extLst>
          </p:cNvPr>
          <p:cNvSpPr txBox="1"/>
          <p:nvPr/>
        </p:nvSpPr>
        <p:spPr>
          <a:xfrm>
            <a:off x="1712259" y="8328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 (Body CS)"/>
              </a:rPr>
              <a:t>Advantage of Online Training Centre</a:t>
            </a:r>
            <a:endParaRPr lang="en-IN" sz="1200" dirty="0">
              <a:effectLst/>
              <a:latin typeface="Frutiger LT Pro 55 Roman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C586E-0F10-D36A-44ED-48272AB64EDF}"/>
              </a:ext>
            </a:extLst>
          </p:cNvPr>
          <p:cNvSpPr txBox="1"/>
          <p:nvPr/>
        </p:nvSpPr>
        <p:spPr>
          <a:xfrm>
            <a:off x="2017059" y="1788276"/>
            <a:ext cx="6096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ea typeface="Calibri" panose="020F0502020204030204" pitchFamily="34" charset="0"/>
              </a:rPr>
              <a:t>Motivation</a:t>
            </a:r>
            <a:endParaRPr lang="en-IN" dirty="0">
              <a:effectLst/>
              <a:ea typeface="Calibri" panose="020F0502020204030204" pitchFamily="34" charset="0"/>
            </a:endParaRPr>
          </a:p>
          <a:p>
            <a:pPr marL="457200" algn="just"/>
            <a:r>
              <a:rPr lang="en-IN" dirty="0"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742950" lvl="1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ea typeface="Calibri" panose="020F0502020204030204" pitchFamily="34" charset="0"/>
              </a:rPr>
              <a:t>Flexibility and freedom</a:t>
            </a:r>
            <a:endParaRPr lang="en-IN" dirty="0">
              <a:effectLst/>
              <a:ea typeface="Calibri" panose="020F0502020204030204" pitchFamily="34" charset="0"/>
            </a:endParaRPr>
          </a:p>
          <a:p>
            <a:pPr marL="457200" algn="just"/>
            <a:r>
              <a:rPr lang="en-IN" dirty="0"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742950" lvl="1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ea typeface="Calibri" panose="020F0502020204030204" pitchFamily="34" charset="0"/>
              </a:rPr>
              <a:t>Saves Time and schedule.</a:t>
            </a:r>
            <a:endParaRPr lang="en-IN" dirty="0">
              <a:effectLst/>
              <a:ea typeface="Calibri" panose="020F0502020204030204" pitchFamily="34" charset="0"/>
            </a:endParaRPr>
          </a:p>
          <a:p>
            <a:pPr marL="457200" algn="just"/>
            <a:r>
              <a:rPr lang="en-IN" dirty="0"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742950" lvl="1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ea typeface="Calibri" panose="020F0502020204030204" pitchFamily="34" charset="0"/>
              </a:rPr>
              <a:t>Better Communication</a:t>
            </a:r>
            <a:endParaRPr lang="en-IN" dirty="0">
              <a:effectLst/>
              <a:ea typeface="Calibri" panose="020F0502020204030204" pitchFamily="34" charset="0"/>
            </a:endParaRPr>
          </a:p>
          <a:p>
            <a:pPr marL="228600" algn="just"/>
            <a:r>
              <a:rPr lang="en-IN" dirty="0"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742950" lvl="1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ea typeface="Calibri" panose="020F0502020204030204" pitchFamily="34" charset="0"/>
              </a:rPr>
              <a:t>Affordability-Cost</a:t>
            </a:r>
            <a:endParaRPr lang="en-IN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TI and Mindtree To Operate As Merged Entity From Nov 14 - BW Businessworld">
            <a:extLst>
              <a:ext uri="{FF2B5EF4-FFF2-40B4-BE49-F238E27FC236}">
                <a16:creationId xmlns:a16="http://schemas.microsoft.com/office/drawing/2014/main" id="{E5BEE443-747F-4B11-ED67-B259BD5E7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86" y="857809"/>
            <a:ext cx="10456412" cy="492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E9664-2BB9-54EF-897D-D4039795EC3E}"/>
              </a:ext>
            </a:extLst>
          </p:cNvPr>
          <p:cNvSpPr txBox="1"/>
          <p:nvPr/>
        </p:nvSpPr>
        <p:spPr>
          <a:xfrm>
            <a:off x="9377083" y="466972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effectLst/>
                <a:ea typeface="Calibri" panose="020F0502020204030204" pitchFamily="34" charset="0"/>
                <a:cs typeface="Mangal (Body CS)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62890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2568F-FE11-CDB6-B671-7984347B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8" y="464563"/>
            <a:ext cx="10417443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168BCB-89F5-B145-D5B1-E724CCB9FBE3}"/>
              </a:ext>
            </a:extLst>
          </p:cNvPr>
          <p:cNvSpPr txBox="1"/>
          <p:nvPr/>
        </p:nvSpPr>
        <p:spPr>
          <a:xfrm>
            <a:off x="2339788" y="8686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 (Body CS)"/>
              </a:rPr>
              <a:t>Module Description</a:t>
            </a:r>
            <a:endParaRPr lang="en-IN" sz="1200" b="1" dirty="0">
              <a:solidFill>
                <a:schemeClr val="tx1">
                  <a:lumMod val="95000"/>
                </a:schemeClr>
              </a:solidFill>
              <a:effectLst/>
              <a:latin typeface="Frutiger LT Pro 55 Roman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318F7-6BFB-5553-0D91-D186D97DE778}"/>
              </a:ext>
            </a:extLst>
          </p:cNvPr>
          <p:cNvSpPr txBox="1"/>
          <p:nvPr/>
        </p:nvSpPr>
        <p:spPr>
          <a:xfrm>
            <a:off x="2698376" y="16306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 (Body CS)"/>
              </a:rPr>
              <a:t>1.User Registration Page</a:t>
            </a:r>
            <a:endParaRPr lang="en-IN" sz="1600" dirty="0">
              <a:solidFill>
                <a:schemeClr val="tx1">
                  <a:lumMod val="95000"/>
                </a:schemeClr>
              </a:solidFill>
              <a:effectLst/>
              <a:latin typeface="Frutiger LT Pro 55 Roman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81E5-3EE9-5414-8FEC-23FACBA18F3C}"/>
              </a:ext>
            </a:extLst>
          </p:cNvPr>
          <p:cNvSpPr txBox="1"/>
          <p:nvPr/>
        </p:nvSpPr>
        <p:spPr>
          <a:xfrm>
            <a:off x="2698376" y="2208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 (Body CS)"/>
              </a:rPr>
              <a:t>2.Login Page</a:t>
            </a:r>
            <a:endParaRPr lang="en-IN" sz="1600" dirty="0">
              <a:solidFill>
                <a:schemeClr val="tx1">
                  <a:lumMod val="95000"/>
                </a:schemeClr>
              </a:solidFill>
              <a:effectLst/>
              <a:latin typeface="Frutiger LT Pro 55 Roman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C1879-546D-F7AB-79B0-CC6EF39B5788}"/>
              </a:ext>
            </a:extLst>
          </p:cNvPr>
          <p:cNvSpPr txBox="1"/>
          <p:nvPr/>
        </p:nvSpPr>
        <p:spPr>
          <a:xfrm>
            <a:off x="2698376" y="28767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 (Body CS)"/>
              </a:rPr>
              <a:t>3.Home Page</a:t>
            </a:r>
            <a:endParaRPr lang="en-IN" sz="1600" dirty="0">
              <a:effectLst/>
              <a:latin typeface="Frutiger LT Pro 55 Roman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07CD9-31AB-13A4-323E-BC2F77593FCB}"/>
              </a:ext>
            </a:extLst>
          </p:cNvPr>
          <p:cNvSpPr txBox="1"/>
          <p:nvPr/>
        </p:nvSpPr>
        <p:spPr>
          <a:xfrm>
            <a:off x="2698376" y="35455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 (Body CS)"/>
              </a:rPr>
              <a:t>4.Course Page</a:t>
            </a:r>
            <a:endParaRPr lang="en-IN" sz="1600" dirty="0">
              <a:effectLst/>
              <a:latin typeface="Frutiger LT Pro 55 Roman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319C6-C445-8564-6BEF-B32D5C4E134C}"/>
              </a:ext>
            </a:extLst>
          </p:cNvPr>
          <p:cNvSpPr txBox="1"/>
          <p:nvPr/>
        </p:nvSpPr>
        <p:spPr>
          <a:xfrm>
            <a:off x="2698376" y="42403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 (Body CS)"/>
              </a:rPr>
              <a:t>5.Contact Page</a:t>
            </a:r>
            <a:endParaRPr lang="en-IN" sz="1600" dirty="0">
              <a:effectLst/>
              <a:latin typeface="Frutiger LT Pro 55 Roman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19BDD-D941-E65A-D15B-46C91936F8F6}"/>
              </a:ext>
            </a:extLst>
          </p:cNvPr>
          <p:cNvSpPr txBox="1"/>
          <p:nvPr/>
        </p:nvSpPr>
        <p:spPr>
          <a:xfrm>
            <a:off x="2698376" y="49350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 (Body CS)"/>
              </a:rPr>
              <a:t>6.Cart Page</a:t>
            </a:r>
            <a:endParaRPr lang="en-IN" sz="1600" dirty="0">
              <a:effectLst/>
              <a:latin typeface="Frutiger LT Pro 55 Roman"/>
              <a:ea typeface="Calibri" panose="020F0502020204030204" pitchFamily="34" charset="0"/>
              <a:cs typeface="Mangal (Body CS)"/>
            </a:endParaRPr>
          </a:p>
        </p:txBody>
      </p:sp>
    </p:spTree>
    <p:extLst>
      <p:ext uri="{BB962C8B-B14F-4D97-AF65-F5344CB8AC3E}">
        <p14:creationId xmlns:p14="http://schemas.microsoft.com/office/powerpoint/2010/main" val="243822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6D4EB8-5899-05ED-3702-5C20CD6A2A2A}"/>
              </a:ext>
            </a:extLst>
          </p:cNvPr>
          <p:cNvSpPr txBox="1"/>
          <p:nvPr/>
        </p:nvSpPr>
        <p:spPr>
          <a:xfrm>
            <a:off x="1586753" y="9991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 (Body CS)"/>
              </a:rPr>
              <a:t>Software Requirements</a:t>
            </a:r>
            <a:endParaRPr lang="en-IN" sz="1200" b="1" dirty="0">
              <a:effectLst/>
              <a:latin typeface="Frutiger LT Pro 55 Roman"/>
              <a:ea typeface="Calibri" panose="020F0502020204030204" pitchFamily="34" charset="0"/>
              <a:cs typeface="Mangal (Body CS)"/>
            </a:endParaRPr>
          </a:p>
          <a:p>
            <a:pPr algn="just"/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 (Body CS)"/>
              </a:rPr>
              <a:t> </a:t>
            </a:r>
            <a:endParaRPr lang="en-IN" sz="1200" b="1" dirty="0">
              <a:effectLst/>
              <a:latin typeface="Frutiger LT Pro 55 Roman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03B8-E97B-5DEC-F956-6B797F742642}"/>
              </a:ext>
            </a:extLst>
          </p:cNvPr>
          <p:cNvSpPr txBox="1"/>
          <p:nvPr/>
        </p:nvSpPr>
        <p:spPr>
          <a:xfrm>
            <a:off x="1909482" y="1836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ea typeface="Calibri" panose="020F0502020204030204" pitchFamily="34" charset="0"/>
              </a:rPr>
              <a:t>Database -Microsoft SQL server Management Studio</a:t>
            </a:r>
            <a:endParaRPr lang="en-IN" dirty="0">
              <a:effectLst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33CC4-7FD8-DCA8-6E12-0CF17B9A5D13}"/>
              </a:ext>
            </a:extLst>
          </p:cNvPr>
          <p:cNvSpPr txBox="1"/>
          <p:nvPr/>
        </p:nvSpPr>
        <p:spPr>
          <a:xfrm>
            <a:off x="1909482" y="26616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Studio-2022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BAC57-64EE-A03B-6D89-7F6CCBB62B83}"/>
              </a:ext>
            </a:extLst>
          </p:cNvPr>
          <p:cNvSpPr txBox="1"/>
          <p:nvPr/>
        </p:nvSpPr>
        <p:spPr>
          <a:xfrm>
            <a:off x="1909482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ea typeface="Calibri" panose="020F0502020204030204" pitchFamily="34" charset="0"/>
              </a:rPr>
              <a:t>Data Access Layer-ASP.NET Core Entity framework</a:t>
            </a:r>
            <a:endParaRPr lang="en-IN" sz="1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1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A3315-6251-F5E4-0E74-98EE3FFCAD5A}"/>
              </a:ext>
            </a:extLst>
          </p:cNvPr>
          <p:cNvSpPr txBox="1"/>
          <p:nvPr/>
        </p:nvSpPr>
        <p:spPr>
          <a:xfrm>
            <a:off x="2232212" y="1379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 (Body CS)"/>
              </a:rPr>
              <a:t>Features</a:t>
            </a:r>
            <a:endParaRPr lang="en-IN" sz="1200" dirty="0">
              <a:effectLst/>
              <a:latin typeface="Frutiger LT Pro 55 Roman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D2CD6-3266-BB99-30C7-4BD0C3A5D4B1}"/>
              </a:ext>
            </a:extLst>
          </p:cNvPr>
          <p:cNvSpPr txBox="1"/>
          <p:nvPr/>
        </p:nvSpPr>
        <p:spPr>
          <a:xfrm>
            <a:off x="1954306" y="2329678"/>
            <a:ext cx="60960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ea typeface="Calibri" panose="020F0502020204030204" pitchFamily="34" charset="0"/>
              </a:rPr>
              <a:t>Add and Delete operations in Course Details page.</a:t>
            </a:r>
            <a:endParaRPr lang="en-IN" sz="1800" dirty="0">
              <a:effectLst/>
              <a:ea typeface="Calibri" panose="020F0502020204030204" pitchFamily="34" charset="0"/>
            </a:endParaRPr>
          </a:p>
          <a:p>
            <a:pPr marL="457200" algn="just"/>
            <a:r>
              <a:rPr lang="en-IN" sz="1400" dirty="0"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342900" lvl="0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ea typeface="Calibri" panose="020F0502020204030204" pitchFamily="34" charset="0"/>
              </a:rPr>
              <a:t>Add to card in Shop page.</a:t>
            </a:r>
            <a:endParaRPr lang="en-IN" sz="1800" dirty="0">
              <a:effectLst/>
              <a:ea typeface="Calibri" panose="020F0502020204030204" pitchFamily="34" charset="0"/>
            </a:endParaRPr>
          </a:p>
          <a:p>
            <a:pPr marL="457200" algn="just"/>
            <a:r>
              <a:rPr lang="en-IN" sz="1400" dirty="0"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342900" lvl="0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ea typeface="Calibri" panose="020F0502020204030204" pitchFamily="34" charset="0"/>
              </a:rPr>
              <a:t>Update users Details</a:t>
            </a:r>
            <a:endParaRPr lang="en-IN" sz="1800" dirty="0">
              <a:effectLst/>
              <a:ea typeface="Calibri" panose="020F0502020204030204" pitchFamily="34" charset="0"/>
            </a:endParaRPr>
          </a:p>
          <a:p>
            <a:pPr marL="457200" algn="just"/>
            <a:r>
              <a:rPr lang="en-IN" sz="1400" dirty="0"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342900" lvl="0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ea typeface="Calibri" panose="020F0502020204030204" pitchFamily="34" charset="0"/>
              </a:rPr>
              <a:t>Feedback form Details</a:t>
            </a:r>
            <a:endParaRPr lang="en-IN" sz="1800" dirty="0">
              <a:effectLst/>
              <a:ea typeface="Calibri" panose="020F0502020204030204" pitchFamily="34" charset="0"/>
            </a:endParaRPr>
          </a:p>
          <a:p>
            <a:pPr marL="457200" algn="just"/>
            <a:r>
              <a:rPr lang="en-IN" sz="1400" dirty="0"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342900" lvl="0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ea typeface="Calibri" panose="020F0502020204030204" pitchFamily="34" charset="0"/>
              </a:rPr>
              <a:t>Login page with Authentication</a:t>
            </a:r>
            <a:endParaRPr lang="en-IN" sz="1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7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8FB68-9B64-96BF-FCBB-C6B166BF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2198263"/>
            <a:ext cx="9807790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247DE6-32AA-65FA-754C-E293F59F1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08" y="2068712"/>
            <a:ext cx="9510584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9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CB296-F75B-2144-0BA6-82D1F4DA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11" y="186409"/>
            <a:ext cx="9434378" cy="64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9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58014-BE92-073C-36D1-1D1694B7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25" y="910371"/>
            <a:ext cx="9350550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79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{871EF756-BDA3-42AF-8B45-29120E65B518}tf03457452</Template>
  <TotalTime>56</TotalTime>
  <Words>107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Frutiger LT Pro 55 Roman</vt:lpstr>
      <vt:lpstr>Celestial</vt:lpstr>
      <vt:lpstr>Online Learning Centre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Centre</dc:title>
  <dc:creator>Surabi Duraisamy</dc:creator>
  <cp:lastModifiedBy>Surabi Duraisamy</cp:lastModifiedBy>
  <cp:revision>1</cp:revision>
  <dcterms:created xsi:type="dcterms:W3CDTF">2023-01-31T03:41:53Z</dcterms:created>
  <dcterms:modified xsi:type="dcterms:W3CDTF">2023-01-31T04:38:11Z</dcterms:modified>
</cp:coreProperties>
</file>