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2598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K</a:t>
            </a:r>
            <a:r>
              <a:rPr dirty="0" sz="2400" lang="en-US" smtClean="0"/>
              <a:t>.</a:t>
            </a:r>
            <a:r>
              <a:rPr dirty="0" sz="2400" lang="en-US" smtClean="0"/>
              <a:t>A</a:t>
            </a:r>
            <a:r>
              <a:rPr dirty="0" sz="2400" lang="en-US" smtClean="0"/>
              <a:t>b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endParaRPr dirty="0" sz="28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3</a:t>
            </a:r>
            <a:r>
              <a:rPr dirty="0" sz="2400" lang="en-US" smtClean="0"/>
              <a:t>8</a:t>
            </a:r>
            <a:endParaRPr dirty="0" sz="28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8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729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03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3596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3914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39776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434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2024-09-25T09:15:07Z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100f3f29d0ca4c4f8a5f08252d2a5d4c</vt:lpwstr>
  </property>
</Properties>
</file>