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3B1F0-0A72-4EF8-91A2-C8E6797B226E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C9BCE-6882-4B01-99ED-A7090F38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4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C9BCE-6882-4B01-99ED-A7090F388D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7" Type="http://schemas.openxmlformats.org/officeDocument/2006/relationships/hyperlink" Target="cancer.csv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94825-532B-7C7E-EFAA-CABF6D26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92" y="1619084"/>
            <a:ext cx="12283334" cy="4999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Presented By :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Abinaya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Keerthana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 PR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BE-CSE(3</a:t>
            </a:r>
            <a:r>
              <a:rPr lang="en-US" sz="3200" b="1" baseline="30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YEAR)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UCEV </a:t>
            </a:r>
            <a:r>
              <a:rPr lang="en-US" sz="3200" b="1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Villupuram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abinayakeerthana93@gmail.com</a:t>
            </a:r>
            <a:endParaRPr lang="en-US" sz="32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endParaRPr lang="en-US" sz="3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4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 APPROACH – CONT.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2.Software Requirements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project is coded using the Python programming language, leveraging its versatility and extensive library ecosystem for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its high-level API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instrumental in building and training GAN architectures, simplifying the process and enabling efficient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platforms facilitate interactive development, experimentation, and documentation, promoting dynamic and collaborative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workflows.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Powerful for numerical computation and array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used for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visualisation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included plotting original, synthetic and augmented data.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3" y="1177636"/>
            <a:ext cx="11416144" cy="5680364"/>
          </a:xfrm>
        </p:spPr>
      </p:pic>
    </p:spTree>
    <p:extLst>
      <p:ext uri="{BB962C8B-B14F-4D97-AF65-F5344CB8AC3E}">
        <p14:creationId xmlns:p14="http://schemas.microsoft.com/office/powerpoint/2010/main" val="34324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387926"/>
            <a:ext cx="11249891" cy="59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://numpy.org/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 https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://keras.io/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https://matplotlib.org/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https://www.tensorflow.org/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https://scikit-learn.org/stable/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7" action="ppaction://hlinkfile"/>
              </a:rPr>
              <a:t>cancer.csv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554-27D4-A006-698B-125E9C7F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3" y="1846117"/>
            <a:ext cx="9887065" cy="1320800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USING RNN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BC97-BEE6-7EB6-AE8F-DC3E6F5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2984-38F5-682D-14CD-B8841243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186" y="1766171"/>
            <a:ext cx="9458334" cy="39115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 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the end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wow in my Solution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1DF-DD22-7B8D-8BA4-689BCA1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9A8-EB70-6F28-7679-DC3D0453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1" y="1817689"/>
            <a:ext cx="8596668" cy="458311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deep learning-based model for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prediction, addressing current limitations in accuracy and efficiency.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neural networks and large-scale datasets, the project seeks to enhance sensitivity and specificity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8BD6-ABAA-1EB4-2056-C0C939F3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72E5-FAEC-5CBB-2E3C-9B9D7F74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5736"/>
            <a:ext cx="9100511" cy="524740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prediction system using deep learning.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current limitations in accuracy and efficiency of traditional prediction methods by leveraging deep learning algorithms.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on large datasets and optimizing its performance, the project aims to improve sensitivity and specificity in </a:t>
            </a: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prediction. </a:t>
            </a:r>
            <a:endParaRPr lang="en-US" b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goal is to provide healthcare professionals with a reliable tool for early detection, precise risk assessment, and personalized treatment planning, leading to better patient outcomes and advancements in oncological care.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7241-1B6A-2B06-9558-8EC52AE9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4" y="336448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6452-8EC3-F6FE-F2B7-6D0C79D9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945"/>
            <a:ext cx="9214810" cy="51123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Medical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Professionals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Healthcare Technology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Health Insurance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Companies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 Health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Agencies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Clinical Trials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SOLUTION: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490" y="1496292"/>
            <a:ext cx="10335491" cy="4655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are a class of artificial neural networks designed to handle sequential data by maintaining an internal state or memory. They are particularly 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tasks such as time series prediction, natural language processing (NLP), speech recognition, and more</a:t>
            </a:r>
            <a:r>
              <a:rPr lang="en-I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/>
              <a:t>Types of RNNs</a:t>
            </a:r>
            <a:r>
              <a:rPr lang="en-IN" b="1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 (Gated Recurrent Unit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b="1" dirty="0"/>
              <a:t>Applications of </a:t>
            </a:r>
            <a:r>
              <a:rPr lang="en-IN" b="1" dirty="0" smtClean="0"/>
              <a:t>RNNs: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Captioning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29B-065C-96E0-E190-50AB778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WOW IN MY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3D70-839A-398E-12F9-5ACE709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Deep Learning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Translation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 APPROACH: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SYSTEM REQUIREMENTS:-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400" b="1" dirty="0">
                <a:latin typeface="Times New Roman" pitchFamily="18" charset="0"/>
                <a:cs typeface="Times New Roman" pitchFamily="18" charset="0"/>
              </a:rPr>
              <a:t>1. Hardware Requirements: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CPU: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While a multicore CPU is adequate for running the training process, training can become computationally intensive. Opting for the fastest CPU available can help minimize training time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Memory(RAM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minimum of 8 GB of RAM is advised for effectively managing large datasets and optimizing deep neural network training. Furthermore, a higher RAM capacity could be advantageous for handling larger batch sizes and intricate model architectures.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Internet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facilitate the download of the MNIST dataset and access online resources or documentation during development, an internet connection is required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</TotalTime>
  <Words>565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CANCER PREDICTION USING RNN</vt:lpstr>
      <vt:lpstr>AGENDA:</vt:lpstr>
      <vt:lpstr>PROBLEM STATEMENT:</vt:lpstr>
      <vt:lpstr>PROJECT OVERVIEW:</vt:lpstr>
      <vt:lpstr>Who are the End Users:</vt:lpstr>
      <vt:lpstr>PROPOSED SOLUTION:</vt:lpstr>
      <vt:lpstr>THE WOW IN MY SOLUTION:</vt:lpstr>
      <vt:lpstr>SYSTEM  APPROACH:</vt:lpstr>
      <vt:lpstr>SYSTEM APPROACH – CONT.</vt:lpstr>
      <vt:lpstr>RESULT: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Pc</dc:creator>
  <cp:lastModifiedBy>Guest</cp:lastModifiedBy>
  <cp:revision>23</cp:revision>
  <dcterms:created xsi:type="dcterms:W3CDTF">2024-04-03T09:44:41Z</dcterms:created>
  <dcterms:modified xsi:type="dcterms:W3CDTF">2024-04-05T07:06:05Z</dcterms:modified>
</cp:coreProperties>
</file>