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Sheet1!$B$5:$B$6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14-C23A-4414-9946-97162E3973A6}"/>
            </c:ext>
          </c:extLst>
        </c:ser>
        <c:ser>
          <c:idx val="1"/>
          <c:order val="1"/>
          <c:tx>
            <c:strRef>
              <c:f>Sheet1!$C$5:$C$6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29-C23A-4414-9946-97162E3973A6}"/>
            </c:ext>
          </c:extLst>
        </c:ser>
        <c:ser>
          <c:idx val="2"/>
          <c:order val="2"/>
          <c:tx>
            <c:strRef>
              <c:f>Sheet1!$D$5:$D$6</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3E-C23A-4414-9946-97162E3973A6}"/>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53-C23A-4414-9946-97162E3973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data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5274-4EC3-9197-EEB27EABEBA0}"/>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5274-4EC3-9197-EEB27EABEBA0}"/>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5274-4EC3-9197-EEB27EABEBA0}"/>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5274-4EC3-9197-EEB27EABEBA0}"/>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TextBox 11">
            <a:extLst>
              <a:ext uri="{FF2B5EF4-FFF2-40B4-BE49-F238E27FC236}">
                <a16:creationId xmlns:a16="http://schemas.microsoft.com/office/drawing/2014/main" id="{BDC8EA8D-B839-F154-07BF-79E5F7999797}"/>
              </a:ext>
            </a:extLst>
          </p:cNvPr>
          <p:cNvSpPr txBox="1"/>
          <p:nvPr/>
        </p:nvSpPr>
        <p:spPr>
          <a:xfrm>
            <a:off x="1719930" y="2761595"/>
            <a:ext cx="8610600" cy="1938992"/>
          </a:xfrm>
          <a:prstGeom prst="rect">
            <a:avLst/>
          </a:prstGeom>
          <a:noFill/>
        </p:spPr>
        <p:txBody>
          <a:bodyPr wrap="square" rtlCol="0">
            <a:spAutoFit/>
          </a:bodyPr>
          <a:lstStyle/>
          <a:p>
            <a:r>
              <a:rPr lang="en-US" sz="2400" dirty="0"/>
              <a:t>STUDENT NAME:    </a:t>
            </a:r>
            <a:r>
              <a:rPr lang="en-IN" sz="2400" dirty="0" err="1"/>
              <a:t>Abinaya.k</a:t>
            </a:r>
            <a:endParaRPr lang="en-US" sz="2400" dirty="0"/>
          </a:p>
          <a:p>
            <a:r>
              <a:rPr lang="en-US" sz="2400" dirty="0"/>
              <a:t>REGISTER NO:         22CCAO</a:t>
            </a:r>
            <a:r>
              <a:rPr lang="en-IN" sz="2400" dirty="0"/>
              <a:t>66</a:t>
            </a:r>
            <a:r>
              <a:rPr lang="en-US" sz="2400" dirty="0"/>
              <a:t>(</a:t>
            </a:r>
            <a:r>
              <a:rPr lang="en-US" sz="2400" b="0" i="0" dirty="0" err="1">
                <a:solidFill>
                  <a:srgbClr val="000000"/>
                </a:solidFill>
                <a:effectLst/>
                <a:latin typeface="Plus Jakarta Display"/>
              </a:rPr>
              <a:t>asunm12331220</a:t>
            </a:r>
            <a:r>
              <a:rPr lang="en-IN" sz="2400" b="0" i="0" dirty="0">
                <a:solidFill>
                  <a:srgbClr val="000000"/>
                </a:solidFill>
                <a:effectLst/>
                <a:latin typeface="Plus Jakarta Display"/>
              </a:rPr>
              <a:t>2245</a:t>
            </a:r>
            <a:r>
              <a:rPr lang="en-US" sz="2400" b="0" i="0" dirty="0">
                <a:solidFill>
                  <a:srgbClr val="000000"/>
                </a:solidFill>
                <a:effectLst/>
                <a:latin typeface="Plus Jakarta Display"/>
              </a:rPr>
              <a:t>)</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75CB43F-EE3D-1B8D-4915-0EECD2CDA28E}"/>
              </a:ext>
              <a:ext uri="{147F2762-F138-4A5C-976F-8EAC2B608ADB}">
                <a16:predDERef xmlns:a16="http://schemas.microsoft.com/office/drawing/2014/main" pred="{836B3BC3-B3E2-A842-BE8E-50B1F8F2EEC9}"/>
              </a:ext>
            </a:extLst>
          </p:cNvPr>
          <p:cNvGraphicFramePr>
            <a:graphicFrameLocks/>
          </p:cNvGraphicFramePr>
          <p:nvPr>
            <p:extLst>
              <p:ext uri="{D42A27DB-BD31-4B8C-83A1-F6EECF244321}">
                <p14:modId xmlns:p14="http://schemas.microsoft.com/office/powerpoint/2010/main" val="994583478"/>
              </p:ext>
            </p:extLst>
          </p:nvPr>
        </p:nvGraphicFramePr>
        <p:xfrm>
          <a:off x="1666875" y="1549112"/>
          <a:ext cx="4835236" cy="354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920819959"/>
              </p:ext>
            </p:extLst>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Shaik Ziya</cp:lastModifiedBy>
  <cp:revision>17</cp:revision>
  <dcterms:created xsi:type="dcterms:W3CDTF">2024-03-29T15:07:22Z</dcterms:created>
  <dcterms:modified xsi:type="dcterms:W3CDTF">2024-09-11T06:47:40Z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