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dirty="0"/>
              <a:t>STUDENT </a:t>
            </a:r>
            <a:r>
              <a:rPr lang="en-US" sz="2400" dirty="0" smtClean="0"/>
              <a:t>NAME:  ABINAYA.S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 312211439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 B.COM(GENERAL)</a:t>
            </a:r>
            <a:endParaRPr lang="en-US" sz="2400" dirty="0"/>
          </a:p>
          <a:p>
            <a:r>
              <a:rPr lang="en-US" sz="2400" dirty="0" smtClean="0"/>
              <a:t>COLLEGE:  ALPHA ARTS AND SCIENCE COLLEGE</a:t>
            </a:r>
            <a:endParaRPr lang="en-IN" sz="2400" dirty="0"/>
          </a:p>
        </p:txBody>
      </p:sp>
      <p:sp>
        <p:nvSpPr>
          <p:cNvPr id="3" name="Text Box 2"/>
          <p:cNvSpPr txBox="1"/>
          <p:nvPr/>
        </p:nvSpPr>
        <p:spPr>
          <a:xfrm>
            <a:off x="5347335" y="34582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882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000" b="1" dirty="0"/>
              <a:t>Data collection </a:t>
            </a:r>
            <a:endParaRPr lang="en-IN" sz="20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  <a:endParaRPr lang="en-IN" sz="2000" dirty="0"/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  <a:endParaRPr lang="en-IN" sz="20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  <a:endParaRPr lang="en-IN" sz="2000" dirty="0"/>
          </a:p>
          <a:p>
            <a:endParaRPr lang="en-IN" sz="2000" dirty="0"/>
          </a:p>
          <a:p>
            <a:r>
              <a:rPr lang="en-IN" sz="2000" b="1" dirty="0"/>
              <a:t>Data cleaning </a:t>
            </a:r>
            <a:endParaRPr lang="en-IN" sz="20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  <a:endParaRPr lang="en-IN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  <a:endParaRPr lang="en-IN" sz="20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  <a:endParaRPr lang="en-IN" sz="2000" dirty="0"/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36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lang="en-IN" sz="36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lang="en-IN" sz="36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lang="en-IN" sz="36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lang="en-IN" sz="36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lang="en-IN" sz="36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lang="en-IN" sz="36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lang="en-IN" sz="36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lang="en-IN" sz="3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44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000" b="1" dirty="0"/>
              <a:t>Summary </a:t>
            </a:r>
            <a:endParaRPr lang="en-IN" sz="20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  <a:endParaRPr lang="en-IN" sz="20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  <a:endParaRPr lang="en-IN" sz="20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  <a:endParaRPr lang="en-IN" sz="20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  <a:endParaRPr lang="en-IN" sz="20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  <a:endParaRPr lang="en-IN" sz="2000" dirty="0"/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  <a:endParaRPr lang="en-IN" sz="20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  <a:endParaRPr lang="en-IN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9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23901"/>
          </a:xfrm>
        </p:spPr>
        <p:txBody>
          <a:bodyPr/>
          <a:p>
            <a:r>
              <a:rPr lang="en-US" dirty="0" smtClean="0"/>
              <a:t>RESULTS</a:t>
            </a:r>
            <a:endParaRPr lang="en-IN" dirty="0"/>
          </a:p>
        </p:txBody>
      </p:sp>
      <p:pic>
        <p:nvPicPr>
          <p:cNvPr id="2097170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425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</a:t>
            </a:r>
            <a:r>
              <a:rPr lang="en-US" sz="2400" dirty="0" smtClean="0"/>
              <a:t>177</a:t>
            </a:r>
            <a:r>
              <a:rPr lang="en-US" sz="2400" dirty="0" smtClean="0"/>
              <a:t> </a:t>
            </a:r>
            <a:r>
              <a:rPr lang="en-US" sz="2400" dirty="0"/>
              <a:t>employees at this level, targeted interventions are needed to elevate performance. 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 smtClean="0"/>
              <a:t>performance 93 </a:t>
            </a:r>
            <a:r>
              <a:rPr lang="en-US" sz="2400" dirty="0"/>
              <a:t>category, with </a:t>
            </a:r>
            <a:r>
              <a:rPr lang="en-US" sz="2400" dirty="0" smtClean="0"/>
              <a:t> </a:t>
            </a:r>
            <a:r>
              <a:rPr lang="en-US" sz="2400" dirty="0"/>
              <a:t>employees, highlights areas for potential improvement and support. 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</a:t>
            </a:r>
            <a:r>
              <a:rPr lang="en-US" sz="2400" dirty="0" smtClean="0"/>
              <a:t>2360 </a:t>
            </a:r>
            <a:r>
              <a:rPr lang="en-US" sz="2400" dirty="0"/>
              <a:t>employees) and VERY HIGH </a:t>
            </a:r>
            <a:r>
              <a:rPr lang="en-US" sz="2400" dirty="0" smtClean="0"/>
              <a:t>(</a:t>
            </a:r>
            <a:r>
              <a:rPr lang="en-US" sz="2400" dirty="0" smtClean="0"/>
              <a:t>369</a:t>
            </a:r>
            <a:r>
              <a:rPr lang="en-US" sz="2400" dirty="0" smtClean="0"/>
              <a:t> </a:t>
            </a:r>
            <a:r>
              <a:rPr lang="en-US" sz="2400" dirty="0"/>
              <a:t>employees) performance levels show a strong and exceptional workforce that drives significant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</a:t>
            </a:r>
            <a:r>
              <a:rPr lang="en-US" sz="2000" smtClean="0">
                <a:latin typeface="Sitka Heading Semibold" pitchFamily="2" charset="0"/>
              </a:rPr>
              <a:t>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  <a:endParaRPr lang="en-US" sz="2000" dirty="0">
              <a:latin typeface="Sitka Heading Semibold" pitchFamily="2" charset="0"/>
            </a:endParaRP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</a:t>
            </a:r>
            <a:r>
              <a:rPr lang="en-US" dirty="0" smtClean="0"/>
              <a:t>177 </a:t>
            </a:r>
            <a:r>
              <a:rPr lang="en-US" dirty="0"/>
              <a:t>employees.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</a:t>
            </a:r>
            <a:r>
              <a:rPr lang="en-US" dirty="0" smtClean="0"/>
              <a:t>93 </a:t>
            </a:r>
            <a:r>
              <a:rPr lang="en-US" dirty="0"/>
              <a:t>employees, indicating potential areas for improvement.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</a:t>
            </a:r>
            <a:r>
              <a:rPr lang="en-US" dirty="0" smtClean="0"/>
              <a:t>2360 </a:t>
            </a:r>
            <a:r>
              <a:rPr lang="en-US" dirty="0"/>
              <a:t>employees show strong performance.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</a:t>
            </a:r>
            <a:r>
              <a:rPr lang="en-US" dirty="0" smtClean="0"/>
              <a:t>369 </a:t>
            </a:r>
            <a:r>
              <a:rPr lang="en-US" dirty="0"/>
              <a:t>employees excel exceptionally.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</a:t>
            </a:r>
            <a:r>
              <a:rPr lang="en-US" dirty="0" smtClean="0"/>
              <a:t>233 </a:t>
            </a:r>
            <a:r>
              <a:rPr lang="en-US" dirty="0"/>
              <a:t>employees and balanced performance levels.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</a:t>
            </a:r>
            <a:r>
              <a:rPr lang="en-US" dirty="0" smtClean="0"/>
              <a:t>12 </a:t>
            </a:r>
            <a:r>
              <a:rPr lang="en-US" dirty="0"/>
              <a:t>employees, requiring focused development efforts.</a:t>
            </a:r>
            <a:endParaRPr lang="en-US" dirty="0"/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  <a:endParaRPr lang="en-US" sz="2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3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Heading Semibold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5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18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defTabSz="53975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  <a:endParaRPr lang="en-IN" sz="2800" dirty="0"/>
          </a:p>
          <a:p>
            <a:pPr marL="457200" indent="-457200" defTabSz="53975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  <a:endParaRPr lang="en-IN" sz="2800" dirty="0"/>
          </a:p>
          <a:p>
            <a:pPr marL="457200" indent="-457200" defTabSz="53975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  <a:endParaRPr lang="en-IN" sz="2800" dirty="0"/>
          </a:p>
          <a:p>
            <a:pPr marL="457200" indent="-457200" defTabSz="53975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  <a:endParaRPr lang="en-IN" sz="2800" dirty="0"/>
          </a:p>
          <a:p>
            <a:pPr marL="457200" indent="-457200" defTabSz="53975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</a:t>
            </a:r>
            <a:r>
              <a:rPr lang="en-IN" sz="2800" dirty="0" err="1"/>
              <a:t>visualizaion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8633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0251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4326</Words>
  <Application>WPS Presentation</Application>
  <PresentationFormat/>
  <Paragraphs>156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Sitka Heading Semibold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Pavithra Murthy</cp:lastModifiedBy>
  <cp:revision>3</cp:revision>
  <dcterms:created xsi:type="dcterms:W3CDTF">2024-09-23T12:59:00Z</dcterms:created>
  <dcterms:modified xsi:type="dcterms:W3CDTF">2024-09-23T13:36:46Z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6242C450E60B4E7CA18F788AE7072E50_13</vt:lpwstr>
  </property>
  <property fmtid="{D5CDD505-2E9C-101B-9397-08002B2CF9AE}" pid="5" name="KSOProductBuildVer">
    <vt:lpwstr>1033-12.2.0.18283</vt:lpwstr>
  </property>
</Properties>
</file>