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163320" y="3314065"/>
            <a:ext cx="10001885" cy="2183765"/>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STUDENT NAME: R.Abinaya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REGISTER NO: 312220236</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 3rd B.COM (GENERAL)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COLLEGE: JEPPIAAR COLLEGE OF ARTS AND SCIENCE</a:t>
            </a:r>
            <a:endParaRPr lang="en-US" sz="28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7436485" cy="843915"/>
          </a:xfrm>
          <a:prstGeom prst="rect">
            <a:avLst/>
          </a:prstGeom>
        </p:spPr>
        <p:txBody>
          <a:bodyPr vert="horz" wrap="square" lIns="0" tIns="13335" rIns="0" bIns="0" rtlCol="0">
            <a:spAutoFit/>
          </a:bodyPr>
          <a:lstStyle/>
          <a:p>
            <a:pPr marL="12700">
              <a:lnSpc>
                <a:spcPct val="100000"/>
              </a:lnSpc>
              <a:spcBef>
                <a:spcPts val="105"/>
              </a:spcBef>
            </a:pPr>
            <a:r>
              <a:rPr sz="5400" b="1" spc="15" dirty="0">
                <a:latin typeface="Times New Roman" panose="02020603050405020304" pitchFamily="18" charset="0"/>
                <a:cs typeface="Times New Roman" panose="02020603050405020304" pitchFamily="18" charset="0"/>
              </a:rPr>
              <a:t>M</a:t>
            </a:r>
            <a:r>
              <a:rPr sz="5400" b="1" dirty="0">
                <a:latin typeface="Times New Roman" panose="02020603050405020304" pitchFamily="18" charset="0"/>
                <a:cs typeface="Times New Roman" panose="02020603050405020304" pitchFamily="18" charset="0"/>
              </a:rPr>
              <a:t>O</a:t>
            </a:r>
            <a:r>
              <a:rPr sz="5400" b="1" spc="-15" dirty="0">
                <a:latin typeface="Times New Roman" panose="02020603050405020304" pitchFamily="18" charset="0"/>
                <a:cs typeface="Times New Roman" panose="02020603050405020304" pitchFamily="18" charset="0"/>
              </a:rPr>
              <a:t>D</a:t>
            </a:r>
            <a:r>
              <a:rPr sz="5400" b="1" spc="-35" dirty="0">
                <a:latin typeface="Times New Roman" panose="02020603050405020304" pitchFamily="18" charset="0"/>
                <a:cs typeface="Times New Roman" panose="02020603050405020304" pitchFamily="18" charset="0"/>
              </a:rPr>
              <a:t>E</a:t>
            </a:r>
            <a:r>
              <a:rPr sz="5400" b="1" spc="-30" dirty="0">
                <a:latin typeface="Times New Roman" panose="02020603050405020304" pitchFamily="18" charset="0"/>
                <a:cs typeface="Times New Roman" panose="02020603050405020304" pitchFamily="18" charset="0"/>
              </a:rPr>
              <a:t>LL</a:t>
            </a:r>
            <a:r>
              <a:rPr sz="5400" b="1" spc="-5" dirty="0">
                <a:latin typeface="Times New Roman" panose="02020603050405020304" pitchFamily="18" charset="0"/>
                <a:cs typeface="Times New Roman" panose="02020603050405020304" pitchFamily="18" charset="0"/>
              </a:rPr>
              <a:t>I</a:t>
            </a:r>
            <a:r>
              <a:rPr sz="5400" b="1" spc="30" dirty="0">
                <a:latin typeface="Times New Roman" panose="02020603050405020304" pitchFamily="18" charset="0"/>
                <a:cs typeface="Times New Roman" panose="02020603050405020304" pitchFamily="18" charset="0"/>
              </a:rPr>
              <a:t>N</a:t>
            </a:r>
            <a:r>
              <a:rPr sz="5400" b="1" spc="5" dirty="0">
                <a:latin typeface="Times New Roman" panose="02020603050405020304" pitchFamily="18" charset="0"/>
                <a:cs typeface="Times New Roman" panose="02020603050405020304" pitchFamily="18" charset="0"/>
              </a:rPr>
              <a:t>G</a:t>
            </a:r>
            <a:endParaRPr sz="5400" b="1" spc="5"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84580" y="1612265"/>
            <a:ext cx="7790180" cy="3784600"/>
          </a:xfrm>
          <a:prstGeom prst="rect">
            <a:avLst/>
          </a:prstGeom>
          <a:noFill/>
        </p:spPr>
        <p:txBody>
          <a:bodyPr wrap="square" rtlCol="0">
            <a:spAutoFit/>
          </a:bodyPr>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Dataset Collection - Employee Performance  Dataset</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Dataset Preparation - Deleting Blanks, Filtering and Removing Blank data in the Dataset.</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Using IFS formula to attain the Feedback for Job Performace through Current Employee Rating (1,2,3,4,5) (Good &amp; Bad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Insert Pivot Table to Summarize the Dataset on Employee Performance  based on Gender Code , Current Employee Rating , and Feedback of Performance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 Visualization using Area Chart to represent the Performnce of the Employee.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Final Report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05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4337685" cy="751840"/>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2"/>
          <a:stretch>
            <a:fillRect/>
          </a:stretch>
        </p:blipFill>
        <p:spPr>
          <a:xfrm>
            <a:off x="1066800" y="1447800"/>
            <a:ext cx="7464425" cy="42462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580"/>
          </a:xfrm>
        </p:spPr>
        <p:txBody>
          <a:bodyPr/>
          <a:lstStyle/>
          <a:p>
            <a:r>
              <a:rPr lang="en-US" sz="5400" dirty="0">
                <a:latin typeface="Times New Roman" panose="02020603050405020304" pitchFamily="18" charset="0"/>
                <a:cs typeface="Times New Roman" panose="02020603050405020304" pitchFamily="18" charset="0"/>
              </a:rPr>
              <a:t>Conclusion</a:t>
            </a:r>
            <a:endParaRPr lang="en-US" sz="5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86080" y="1736090"/>
            <a:ext cx="9185275" cy="4558665"/>
          </a:xfrm>
          <a:prstGeom prst="rect">
            <a:avLst/>
          </a:prstGeom>
          <a:noFill/>
        </p:spPr>
        <p:txBody>
          <a:bodyPr wrap="square" rtlCol="0">
            <a:noAutofit/>
          </a:bodyPr>
          <a:p>
            <a:pPr algn="just"/>
            <a:r>
              <a:rPr lang="en-US" sz="2800">
                <a:latin typeface="Times New Roman" panose="02020603050405020304" pitchFamily="18" charset="0"/>
                <a:cs typeface="Times New Roman" panose="02020603050405020304" pitchFamily="18" charset="0"/>
              </a:rPr>
              <a:t>The analysis reveals that employees generally excel in teamwork and communication, but struggle with time management and adaptability. High performers demonstrate strong problem-solving skills, whereas underperformers require improvement in leadership and initiative. Targeted training and development programs can enhance overall performance and productivity.</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258810"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7776210" cy="69342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lang="en-US" sz="4400" spc="2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49580" y="2274570"/>
            <a:ext cx="8160385" cy="2306955"/>
          </a:xfrm>
          <a:prstGeom prst="rect">
            <a:avLst/>
          </a:prstGeom>
          <a:noFill/>
        </p:spPr>
        <p:txBody>
          <a:bodyPr wrap="square" rtlCol="0">
            <a:spAutoFit/>
          </a:bodyPr>
          <a:p>
            <a:pPr algn="just"/>
            <a:r>
              <a:rPr lang="en-US" sz="3600">
                <a:latin typeface="Times New Roman" panose="02020603050405020304" pitchFamily="18" charset="0"/>
                <a:cs typeface="Times New Roman" panose="02020603050405020304" pitchFamily="18" charset="0"/>
              </a:rPr>
              <a:t>To Analyse Performance of the Employees of the company with current employee rating given in the Employee Performance  data set. </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34758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085215" y="2404110"/>
            <a:ext cx="8111490" cy="2676525"/>
          </a:xfrm>
          <a:prstGeom prst="rect">
            <a:avLst/>
          </a:prstGeom>
          <a:noFill/>
        </p:spPr>
        <p:txBody>
          <a:bodyPr wrap="square" rtlCol="0">
            <a:spAutoFit/>
          </a:bodyPr>
          <a:p>
            <a:pPr algn="just"/>
            <a:r>
              <a:rPr lang="en-US" sz="2400">
                <a:latin typeface="Times New Roman" panose="02020603050405020304" pitchFamily="18" charset="0"/>
                <a:cs typeface="Times New Roman" panose="02020603050405020304" pitchFamily="18" charset="0"/>
              </a:rPr>
              <a:t>This project analyzes the performance of employees based on current ratings, identifying strengths, weaknesses, and areas for improvement. The dataset will be examined to determine correlations between performance metrics, providing insights for informed decision-making, targeted training, and enhanced employee development strategies to boost overall company performance and productivity.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8191500" cy="631825"/>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spc="5"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99135" y="1828800"/>
            <a:ext cx="8524875" cy="3759200"/>
          </a:xfrm>
          <a:prstGeom prst="rect">
            <a:avLst/>
          </a:prstGeom>
          <a:noFill/>
        </p:spPr>
        <p:txBody>
          <a:bodyPr wrap="square" rtlCol="0">
            <a:noAutofit/>
          </a:bodyPr>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Manager</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Managing Director </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Supervisors</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Employers</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Employees</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11002010" cy="567055"/>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155950" y="2413000"/>
            <a:ext cx="7717155" cy="3415030"/>
          </a:xfrm>
          <a:prstGeom prst="rect">
            <a:avLst/>
          </a:prstGeom>
          <a:noFill/>
        </p:spPr>
        <p:txBody>
          <a:bodyPr wrap="square" rtlCol="0">
            <a:spAutoFit/>
          </a:bodyPr>
          <a:p>
            <a:pPr algn="just"/>
            <a:r>
              <a:rPr lang="en-US" sz="2400" b="1">
                <a:latin typeface="Times New Roman" panose="02020603050405020304" pitchFamily="18" charset="0"/>
                <a:cs typeface="Times New Roman" panose="02020603050405020304" pitchFamily="18" charset="0"/>
                <a:sym typeface="+mn-ea"/>
              </a:rPr>
              <a:t>Conditonal Formatting</a:t>
            </a:r>
            <a:r>
              <a:rPr lang="en-US" sz="2400">
                <a:latin typeface="Times New Roman" panose="02020603050405020304" pitchFamily="18" charset="0"/>
                <a:cs typeface="Times New Roman" panose="02020603050405020304" pitchFamily="18" charset="0"/>
                <a:sym typeface="+mn-ea"/>
              </a:rPr>
              <a:t> - To Highlight the Blanks cells and change the font colour of the cell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Sort &amp; Filter </a:t>
            </a:r>
            <a:r>
              <a:rPr lang="en-US" sz="2400">
                <a:latin typeface="Times New Roman" panose="02020603050405020304" pitchFamily="18" charset="0"/>
                <a:cs typeface="Times New Roman" panose="02020603050405020304" pitchFamily="18" charset="0"/>
                <a:sym typeface="+mn-ea"/>
              </a:rPr>
              <a:t>- Filtering the BlankValues.</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Pivot Table </a:t>
            </a:r>
            <a:r>
              <a:rPr lang="en-US" sz="2400">
                <a:latin typeface="Times New Roman" panose="02020603050405020304" pitchFamily="18" charset="0"/>
                <a:cs typeface="Times New Roman" panose="02020603050405020304" pitchFamily="18" charset="0"/>
                <a:sym typeface="+mn-ea"/>
              </a:rPr>
              <a:t>- Performance Analysis from the Company through Current Employee Rating.</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Formulas</a:t>
            </a:r>
            <a:r>
              <a:rPr lang="en-US" sz="2400">
                <a:latin typeface="Times New Roman" panose="02020603050405020304" pitchFamily="18" charset="0"/>
                <a:cs typeface="Times New Roman" panose="02020603050405020304" pitchFamily="18" charset="0"/>
                <a:sym typeface="+mn-ea"/>
              </a:rPr>
              <a:t> - IFS (To get the Feedback of Performance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Graphs</a:t>
            </a:r>
            <a:r>
              <a:rPr lang="en-US" sz="2400">
                <a:latin typeface="Times New Roman" panose="02020603050405020304" pitchFamily="18" charset="0"/>
                <a:cs typeface="Times New Roman" panose="02020603050405020304" pitchFamily="18" charset="0"/>
                <a:sym typeface="+mn-ea"/>
              </a:rPr>
              <a:t>- (Line Chart ) - FINAL REPORT on Employee Performance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580"/>
          </a:xfrm>
        </p:spPr>
        <p:txBody>
          <a:bodyPr/>
          <a:lstStyle/>
          <a:p>
            <a:r>
              <a:rPr lang="en-IN" sz="5400" dirty="0">
                <a:latin typeface="Times New Roman" panose="02020603050405020304" pitchFamily="18" charset="0"/>
                <a:cs typeface="Times New Roman" panose="02020603050405020304" pitchFamily="18" charset="0"/>
              </a:rPr>
              <a:t>Dataset Description</a:t>
            </a:r>
            <a:endParaRPr lang="en-IN" sz="5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01370" y="1835150"/>
            <a:ext cx="9761855" cy="3784600"/>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Employee Performance Dataset - IBM Edunet Portal.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Features - 35</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 status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 type - Text values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Location code - Numerical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Job function description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Gender code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Performance score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Current employee rating  - Numerical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Feedback - Text values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685"/>
            <a:ext cx="10228580" cy="669925"/>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889250" y="2891155"/>
            <a:ext cx="6827520" cy="1909445"/>
          </a:xfrm>
          <a:prstGeom prst="rect">
            <a:avLst/>
          </a:prstGeom>
          <a:noFill/>
        </p:spPr>
        <p:txBody>
          <a:bodyPr wrap="square" rtlCol="0">
            <a:noAutofit/>
          </a:bodyPr>
          <a:p>
            <a:pPr algn="just"/>
            <a:r>
              <a:rPr lang="en-US" sz="2400">
                <a:latin typeface="Times New Roman" panose="02020603050405020304" pitchFamily="18" charset="0"/>
                <a:cs typeface="Times New Roman" panose="02020603050405020304" pitchFamily="18" charset="0"/>
                <a:sym typeface="+mn-ea"/>
              </a:rPr>
              <a:t>New Formula Used : IFS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To Find out the Feedback for Employees Performance by Analysing  the Current Employee Rating and Evaluating it.</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2801</Words>
  <Application>WPS Presentation</Application>
  <PresentationFormat>Widescreen</PresentationFormat>
  <Paragraphs>113</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cp:lastModifiedBy>
  <cp:revision>16</cp:revision>
  <dcterms:created xsi:type="dcterms:W3CDTF">2024-03-29T15:07:00Z</dcterms:created>
  <dcterms:modified xsi:type="dcterms:W3CDTF">2024-08-31T14:10:10Z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7027238C85C244A8B49B0714CFFC1F7A_13</vt:lpwstr>
  </property>
  <property fmtid="{D5CDD505-2E9C-101B-9397-08002B2CF9AE}" pid="5" name="KSOProductBuildVer">
    <vt:lpwstr>1033-12.2.0.17562</vt:lpwstr>
  </property>
</Properties>
</file>