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R.Abinaya</a:t>
            </a:r>
            <a:endParaRPr lang="en-US" sz="2400" dirty="0"/>
          </a:p>
          <a:p>
            <a:r>
              <a:rPr lang="en-US" sz="2400" dirty="0"/>
              <a:t>REGISTER </a:t>
            </a:r>
            <a:r>
              <a:rPr lang="en-US" sz="2400" dirty="0" smtClean="0"/>
              <a:t>NO: 312209398</a:t>
            </a:r>
            <a:endParaRPr lang="en-US" sz="2400" dirty="0"/>
          </a:p>
          <a:p>
            <a:r>
              <a:rPr lang="en-US" sz="2400" dirty="0"/>
              <a:t>DEPARTMENT</a:t>
            </a:r>
            <a:r>
              <a:rPr lang="en-US" sz="2400" dirty="0" smtClean="0"/>
              <a:t>: B.COM( Accounting and Finance)</a:t>
            </a:r>
            <a:endParaRPr lang="en-US" sz="2400" dirty="0"/>
          </a:p>
          <a:p>
            <a:r>
              <a:rPr lang="en-US" sz="2400" dirty="0" smtClean="0"/>
              <a:t>COLLEGE: Anna </a:t>
            </a:r>
            <a:r>
              <a:rPr lang="en-US" sz="2400" dirty="0" err="1" smtClean="0"/>
              <a:t>Adarsh</a:t>
            </a:r>
            <a:r>
              <a:rPr lang="en-US" sz="2400" dirty="0" smtClean="0"/>
              <a:t>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981200" y="2057400"/>
            <a:ext cx="4724400" cy="1477328"/>
          </a:xfrm>
          <a:prstGeom prst="rect">
            <a:avLst/>
          </a:prstGeom>
          <a:noFill/>
        </p:spPr>
        <p:txBody>
          <a:bodyPr wrap="square" rtlCol="0">
            <a:spAutoFit/>
          </a:bodyPr>
          <a:lstStyle/>
          <a:p>
            <a:pPr marL="285750" indent="-285750">
              <a:buFont typeface="Arial" charset="0"/>
              <a:buChar char="•"/>
            </a:pPr>
            <a:r>
              <a:rPr lang="en-US" dirty="0" smtClean="0"/>
              <a:t>Conditional formatting </a:t>
            </a:r>
          </a:p>
          <a:p>
            <a:pPr marL="285750" indent="-285750">
              <a:buFont typeface="Arial" charset="0"/>
              <a:buChar char="•"/>
            </a:pPr>
            <a:r>
              <a:rPr lang="en-US" dirty="0" smtClean="0"/>
              <a:t>Data bars</a:t>
            </a:r>
          </a:p>
          <a:p>
            <a:pPr marL="285750" indent="-285750">
              <a:buFont typeface="Arial" charset="0"/>
              <a:buChar char="•"/>
            </a:pPr>
            <a:r>
              <a:rPr lang="en-US" dirty="0" smtClean="0"/>
              <a:t>Icon set</a:t>
            </a:r>
          </a:p>
          <a:p>
            <a:pPr marL="285750" indent="-285750">
              <a:buFont typeface="Arial" charset="0"/>
              <a:buChar char="•"/>
            </a:pPr>
            <a:r>
              <a:rPr lang="en-US" dirty="0" smtClean="0"/>
              <a:t>Pivot tables</a:t>
            </a:r>
          </a:p>
          <a:p>
            <a:pPr marL="285750" indent="-285750">
              <a:buFont typeface="Arial" charset="0"/>
              <a:buChar char="•"/>
            </a:pPr>
            <a:r>
              <a:rPr lang="en-US" dirty="0" smtClean="0"/>
              <a:t>Line chart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2745"/>
            <a:ext cx="5501054" cy="337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1524000"/>
            <a:ext cx="6324600" cy="3693319"/>
          </a:xfrm>
          <a:prstGeom prst="rect">
            <a:avLst/>
          </a:prstGeom>
          <a:noFill/>
        </p:spPr>
        <p:txBody>
          <a:bodyPr wrap="square" rtlCol="0">
            <a:spAutoFit/>
          </a:bodyPr>
          <a:lstStyle/>
          <a:p>
            <a:r>
              <a:rPr lang="en-US" dirty="0"/>
              <a:t>Analyzing employee performance using Excel can be quite effective if approached systematically. Here's a concise conclusion about </a:t>
            </a:r>
            <a:r>
              <a:rPr lang="en-US" dirty="0" smtClean="0"/>
              <a:t>it :Excel </a:t>
            </a:r>
            <a:r>
              <a:rPr lang="en-US" dirty="0"/>
              <a:t>provides a </a:t>
            </a:r>
            <a:r>
              <a:rPr lang="en-US" dirty="0" smtClean="0"/>
              <a:t> </a:t>
            </a:r>
            <a:r>
              <a:rPr lang="en-US" dirty="0"/>
              <a:t>platform for tracking and analyzing employee performance through various tools like charts, pivot tables, and conditional formatting. By systematically inputting performance data, setting clear metrics, and utilizing Excel’s analytical functions, organizations can gain insights into individual and team performance. This can help in identifying strengths and areas for improvement, setting goals, and making data-driven decisions for employee development and management. However, it is important to ensure data accuracy and consider the limitations of Excel in handling very large datasets or complex analyses, where more specialized software might be needed.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143000" y="1857375"/>
            <a:ext cx="5029200" cy="1754326"/>
          </a:xfrm>
          <a:prstGeom prst="rect">
            <a:avLst/>
          </a:prstGeom>
          <a:noFill/>
        </p:spPr>
        <p:txBody>
          <a:bodyPr wrap="square" rtlCol="0">
            <a:spAutoFit/>
          </a:bodyPr>
          <a:lstStyle/>
          <a:p>
            <a:r>
              <a:rPr lang="en-US" dirty="0" smtClean="0"/>
              <a:t>A  Problem statement is a concise description of an issue that needs to be addressed. It outlines the problems background its impact and the context in which it exists. It typically includes the problems scope, the stakeholders involved, and the desired outcome or solution.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1219200" y="2438400"/>
            <a:ext cx="4800600" cy="1477328"/>
          </a:xfrm>
          <a:prstGeom prst="rect">
            <a:avLst/>
          </a:prstGeom>
          <a:noFill/>
        </p:spPr>
        <p:txBody>
          <a:bodyPr wrap="square" rtlCol="0">
            <a:spAutoFit/>
          </a:bodyPr>
          <a:lstStyle/>
          <a:p>
            <a:r>
              <a:rPr lang="en-US" dirty="0" smtClean="0"/>
              <a:t>A Project overview provides a brief summary of a projects objectives, scope, and key deliverables. The database contains various attributes  such as employee ID, Name, Department, Job title, work location.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981200" y="2209800"/>
            <a:ext cx="5181600" cy="2031325"/>
          </a:xfrm>
          <a:prstGeom prst="rect">
            <a:avLst/>
          </a:prstGeom>
          <a:noFill/>
        </p:spPr>
        <p:txBody>
          <a:bodyPr wrap="square" rtlCol="0">
            <a:spAutoFit/>
          </a:bodyPr>
          <a:lstStyle/>
          <a:p>
            <a:pPr marL="285750" indent="-285750">
              <a:buFont typeface="Arial" charset="0"/>
              <a:buChar char="•"/>
            </a:pPr>
            <a:r>
              <a:rPr lang="en-US" dirty="0" smtClean="0"/>
              <a:t>HR TEAM</a:t>
            </a:r>
          </a:p>
          <a:p>
            <a:pPr marL="285750" indent="-285750">
              <a:buFont typeface="Arial" charset="0"/>
              <a:buChar char="•"/>
            </a:pPr>
            <a:r>
              <a:rPr lang="en-US" dirty="0" smtClean="0"/>
              <a:t>PROJECT MANAGER</a:t>
            </a:r>
          </a:p>
          <a:p>
            <a:pPr marL="285750" indent="-285750">
              <a:buFont typeface="Arial" charset="0"/>
              <a:buChar char="•"/>
            </a:pPr>
            <a:r>
              <a:rPr lang="en-US" dirty="0" smtClean="0"/>
              <a:t>SENIOR LEADERSHIP</a:t>
            </a:r>
          </a:p>
          <a:p>
            <a:pPr marL="285750" indent="-285750">
              <a:buFont typeface="Arial" charset="0"/>
              <a:buChar char="•"/>
            </a:pPr>
            <a:r>
              <a:rPr lang="en-US" dirty="0" smtClean="0"/>
              <a:t>LEANING AND DEVELOPMENT</a:t>
            </a:r>
          </a:p>
          <a:p>
            <a:pPr marL="285750" indent="-285750">
              <a:buFont typeface="Arial" charset="0"/>
              <a:buChar char="•"/>
            </a:pPr>
            <a:r>
              <a:rPr lang="en-US" dirty="0" smtClean="0"/>
              <a:t>TEAM LEAD</a:t>
            </a:r>
          </a:p>
          <a:p>
            <a:pPr marL="285750" indent="-285750">
              <a:buFont typeface="Arial" charset="0"/>
              <a:buChar char="•"/>
            </a:pPr>
            <a:r>
              <a:rPr lang="en-US" dirty="0" smtClean="0"/>
              <a:t>DATA ANALYSTS</a:t>
            </a:r>
          </a:p>
          <a:p>
            <a:pPr marL="285750" indent="-285750">
              <a:buFont typeface="Arial" charset="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4419600" y="3100387"/>
            <a:ext cx="3657600" cy="2031325"/>
          </a:xfrm>
          <a:prstGeom prst="rect">
            <a:avLst/>
          </a:prstGeom>
          <a:noFill/>
        </p:spPr>
        <p:txBody>
          <a:bodyPr wrap="square" rtlCol="0">
            <a:spAutoFit/>
          </a:bodyPr>
          <a:lstStyle/>
          <a:p>
            <a:pPr marL="285750" indent="-285750">
              <a:buFont typeface="Arial" charset="0"/>
              <a:buChar char="•"/>
            </a:pPr>
            <a:r>
              <a:rPr lang="en-US" dirty="0" smtClean="0"/>
              <a:t>CENTRALIZED DATA</a:t>
            </a:r>
          </a:p>
          <a:p>
            <a:pPr marL="285750" indent="-285750">
              <a:buFont typeface="Arial" charset="0"/>
              <a:buChar char="•"/>
            </a:pPr>
            <a:r>
              <a:rPr lang="en-US" dirty="0" smtClean="0"/>
              <a:t>VISUAL INSIGHTS </a:t>
            </a:r>
          </a:p>
          <a:p>
            <a:pPr marL="285750" indent="-285750">
              <a:buFont typeface="Arial" charset="0"/>
              <a:buChar char="•"/>
            </a:pPr>
            <a:r>
              <a:rPr lang="en-US" dirty="0" smtClean="0"/>
              <a:t>DATA ANALYSIS</a:t>
            </a:r>
          </a:p>
          <a:p>
            <a:pPr marL="285750" indent="-285750">
              <a:buFont typeface="Arial" charset="0"/>
              <a:buChar char="•"/>
            </a:pPr>
            <a:r>
              <a:rPr lang="en-US" dirty="0" smtClean="0"/>
              <a:t>COST EFFECTIVE</a:t>
            </a:r>
          </a:p>
          <a:p>
            <a:pPr marL="285750" indent="-285750">
              <a:buFont typeface="Arial" charset="0"/>
              <a:buChar char="•"/>
            </a:pPr>
            <a:r>
              <a:rPr lang="en-US" dirty="0" smtClean="0"/>
              <a:t>TREND ANALYSIS</a:t>
            </a:r>
          </a:p>
          <a:p>
            <a:pPr marL="285750" indent="-285750">
              <a:buFont typeface="Arial" charset="0"/>
              <a:buChar char="•"/>
            </a:pPr>
            <a:r>
              <a:rPr lang="en-US" dirty="0" smtClean="0"/>
              <a:t>STABLE FRAMEWORK</a:t>
            </a:r>
          </a:p>
          <a:p>
            <a:pPr marL="285750" indent="-285750">
              <a:buFont typeface="Arial"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2286000" y="1828800"/>
            <a:ext cx="5105400" cy="2585323"/>
          </a:xfrm>
          <a:prstGeom prst="rect">
            <a:avLst/>
          </a:prstGeom>
          <a:noFill/>
        </p:spPr>
        <p:txBody>
          <a:bodyPr wrap="square" rtlCol="0">
            <a:spAutoFit/>
          </a:bodyPr>
          <a:lstStyle/>
          <a:p>
            <a:pPr marL="342900" indent="-342900">
              <a:buAutoNum type="arabicPeriod"/>
            </a:pPr>
            <a:r>
              <a:rPr lang="en-US" dirty="0" smtClean="0"/>
              <a:t>Employee ID</a:t>
            </a:r>
          </a:p>
          <a:p>
            <a:pPr marL="342900" indent="-342900">
              <a:buAutoNum type="arabicPeriod"/>
            </a:pPr>
            <a:r>
              <a:rPr lang="en-US" dirty="0" smtClean="0"/>
              <a:t>Name</a:t>
            </a:r>
          </a:p>
          <a:p>
            <a:pPr marL="342900" indent="-342900">
              <a:buAutoNum type="arabicPeriod"/>
            </a:pPr>
            <a:r>
              <a:rPr lang="en-US" dirty="0" smtClean="0"/>
              <a:t>Gender</a:t>
            </a:r>
          </a:p>
          <a:p>
            <a:pPr marL="342900" indent="-342900">
              <a:buAutoNum type="arabicPeriod"/>
            </a:pPr>
            <a:r>
              <a:rPr lang="en-US" dirty="0" smtClean="0"/>
              <a:t>Department</a:t>
            </a:r>
          </a:p>
          <a:p>
            <a:pPr marL="342900" indent="-342900">
              <a:buAutoNum type="arabicPeriod"/>
            </a:pPr>
            <a:r>
              <a:rPr lang="en-US" dirty="0" smtClean="0"/>
              <a:t>Salary</a:t>
            </a:r>
          </a:p>
          <a:p>
            <a:pPr marL="342900" indent="-342900">
              <a:buAutoNum type="arabicPeriod"/>
            </a:pPr>
            <a:r>
              <a:rPr lang="en-US" dirty="0" smtClean="0"/>
              <a:t>FTE</a:t>
            </a:r>
          </a:p>
          <a:p>
            <a:pPr marL="342900" indent="-342900">
              <a:buAutoNum type="arabicPeriod"/>
            </a:pPr>
            <a:r>
              <a:rPr lang="en-US" dirty="0" smtClean="0"/>
              <a:t>Employee type</a:t>
            </a:r>
          </a:p>
          <a:p>
            <a:pPr marL="342900" indent="-342900">
              <a:buAutoNum type="arabicPeriod"/>
            </a:pPr>
            <a:r>
              <a:rPr lang="en-US" dirty="0" smtClean="0"/>
              <a:t>Start date</a:t>
            </a:r>
          </a:p>
          <a:p>
            <a:pPr marL="342900" indent="-342900">
              <a:buAutoNum type="arabicPeriod"/>
            </a:pPr>
            <a:r>
              <a:rPr lang="en-US" dirty="0" smtClean="0"/>
              <a:t>Work location</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895600" y="2354703"/>
            <a:ext cx="4267200" cy="1754326"/>
          </a:xfrm>
          <a:prstGeom prst="rect">
            <a:avLst/>
          </a:prstGeom>
          <a:noFill/>
        </p:spPr>
        <p:txBody>
          <a:bodyPr wrap="square" rtlCol="0">
            <a:spAutoFit/>
          </a:bodyPr>
          <a:lstStyle/>
          <a:p>
            <a:pPr marL="285750" indent="-285750">
              <a:buFont typeface="Wingdings"/>
              <a:buChar char="à"/>
            </a:pPr>
            <a:r>
              <a:rPr lang="en-US" dirty="0" smtClean="0">
                <a:sym typeface="Wingdings" panose="05000000000000000000" pitchFamily="2" charset="2"/>
              </a:rPr>
              <a:t>DATA ACCURACY</a:t>
            </a:r>
          </a:p>
          <a:p>
            <a:pPr marL="285750" indent="-285750">
              <a:buFont typeface="Wingdings"/>
              <a:buChar char="à"/>
            </a:pPr>
            <a:r>
              <a:rPr lang="en-US" dirty="0" smtClean="0">
                <a:sym typeface="Wingdings" panose="05000000000000000000" pitchFamily="2" charset="2"/>
              </a:rPr>
              <a:t>CUSTOMIZABLE VIEWS</a:t>
            </a:r>
          </a:p>
          <a:p>
            <a:pPr marL="285750" indent="-285750">
              <a:buFont typeface="Wingdings"/>
              <a:buChar char="à"/>
            </a:pPr>
            <a:r>
              <a:rPr lang="en-US" dirty="0" smtClean="0">
                <a:sym typeface="Wingdings" panose="05000000000000000000" pitchFamily="2" charset="2"/>
              </a:rPr>
              <a:t>PREDICTIVE ANALYSIS</a:t>
            </a:r>
          </a:p>
          <a:p>
            <a:pPr marL="285750" indent="-285750">
              <a:buFont typeface="Wingdings"/>
              <a:buChar char="à"/>
            </a:pPr>
            <a:r>
              <a:rPr lang="en-US" dirty="0" smtClean="0">
                <a:sym typeface="Wingdings" panose="05000000000000000000" pitchFamily="2" charset="2"/>
              </a:rPr>
              <a:t>REPORTERS AND NOTIFICATIONS</a:t>
            </a:r>
          </a:p>
          <a:p>
            <a:pPr marL="285750" indent="-285750">
              <a:buFont typeface="Wingdings"/>
              <a:buChar char="à"/>
            </a:pPr>
            <a:r>
              <a:rPr lang="en-US" dirty="0" smtClean="0">
                <a:sym typeface="Wingdings" panose="05000000000000000000" pitchFamily="2" charset="2"/>
              </a:rPr>
              <a:t>ANALYTICS</a:t>
            </a:r>
          </a:p>
          <a:p>
            <a:pPr marL="285750" indent="-285750">
              <a:buFont typeface="Wingdings"/>
              <a:buChar char="à"/>
            </a:pPr>
            <a:r>
              <a:rPr lang="en-US" dirty="0" smtClean="0">
                <a:sym typeface="Wingdings" panose="05000000000000000000" pitchFamily="2" charset="2"/>
              </a:rPr>
              <a:t>INSIGHTS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369</Words>
  <Application>Microsoft Office PowerPoint</Application>
  <PresentationFormat>Custom</PresentationFormat>
  <Paragraphs>76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GEM</cp:lastModifiedBy>
  <cp:revision>17</cp:revision>
  <dcterms:created xsi:type="dcterms:W3CDTF">2024-03-29T15:07:22Z</dcterms:created>
  <dcterms:modified xsi:type="dcterms:W3CDTF">2024-08-30T21:15:50Z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