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Himalayas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Visualize 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article is about a mountain range. For other uses, see Himalaya (disambiguation). The Himalayas The arc of the Himalayas (also Hindu Kush and Karakorams) showing the eight-thousanders in red; Indo-Gangetic Plain; Tibetan plateau; rivers Indus, Ganges, and Yarlung Tsangpo-Brahmaputra; and the two anchors of the range in yellow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Geography of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point Peak Mount Everest, Nepal China Elevation 8,848.86 m (29,031.7 ft) Coordinates 27°59′N 86°55′E Dimensions Length 2,400 km (1,500 mi)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Mount Everest and Surrounding Peaks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Mount Everest and surrounding peaks as seen from the north-northwest over the Tibetan Plateau. Four eight-thousanders can be seen, Makalu (8,462 m), Everest (8,848 m), Cho Oyu (8,201 m), and Lhotse (8,516 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Countries in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Countries Bhutan China India Nepal Pakistan Afghanistan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Continent of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Continent Asia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Geology of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Geology Orogeny Alpine orogeny Age of rock Cretaceous to Cenozoic Type of rock Metamorphic sedimentary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Chart: Countries in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Graph: Elevation of Peaks in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