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Himalayas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Himalayas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Himalayas, or Himalaya, is a mountain range in Asia, separating the plains of the Indian subcontinent from the Tibetan Plateau. The range has some of the Earth's highest peaks, including the highest, Mount Everest.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Geography of the Himalayas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Mount Everest and surrounding peaks as seen from the north-northwest over the Tibetan Plateau. Four eight-thousanders can be seen, Makalu (8,462 m), Everest (8,848 m), Cho Oyu (8,201 m), and Lhotse (8,516 m).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Countries in the Himalayas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Himalayas abut or cross six countries: Nepal, China, Pakistan, Bhutan, India, and Afghanistan.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 Chart: Countries in the Himalayas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Graph: Elevation of Peaks in the Himalayas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Visualizing the Himalayas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arc of the Himalayas (also Hindu Kush and Karakorams) showing the eight-thousanders in red; Indo-Gangetic Plain; Tibetan plateau; rivers Indus, Ganges, and Yarlung Tsangpo-Brahmaputra; and the two anchors of the range in yellow.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