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987" autoAdjust="0"/>
    <p:restoredTop sz="94660"/>
  </p:normalViewPr>
  <p:slideViewPr>
    <p:cSldViewPr snapToGrid="0">
      <p:cViewPr varScale="1">
        <p:scale>
          <a:sx n="76" d="100"/>
          <a:sy n="76" d="100"/>
        </p:scale>
        <p:origin x="260" y="64"/>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tableStyles" Target="tableStyles.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7" name=""/>
        <p:cNvGrpSpPr/>
        <p:nvPr/>
      </p:nvGrpSpPr>
      <p:grpSpPr>
        <a:xfrm>
          <a:off x="0" y="0"/>
          <a:ext cx="0" cy="0"/>
          <a:chOff x="0" y="0"/>
          <a:chExt cx="0" cy="0"/>
        </a:xfrm>
      </p:grpSpPr>
      <p:sp>
        <p:nvSpPr>
          <p:cNvPr id="1048710"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1"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2"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3"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4"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5"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29" name=""/>
        <p:cNvGrpSpPr/>
        <p:nvPr/>
      </p:nvGrpSpPr>
      <p:grpSpPr>
        <a:xfrm>
          <a:off x="0" y="0"/>
          <a:ext cx="0" cy="0"/>
          <a:chOff x="0" y="0"/>
          <a:chExt cx="0" cy="0"/>
        </a:xfrm>
      </p:grpSpPr>
      <p:grpSp>
        <p:nvGrpSpPr>
          <p:cNvPr id="30" name="Group 6"/>
          <p:cNvGrpSpPr/>
          <p:nvPr/>
        </p:nvGrpSpPr>
        <p:grpSpPr>
          <a:xfrm>
            <a:off x="0" y="-8467"/>
            <a:ext cx="12192000" cy="6866467"/>
            <a:chOff x="0" y="-8467"/>
            <a:chExt cx="12192000" cy="6866467"/>
          </a:xfrm>
        </p:grpSpPr>
        <p:cxnSp>
          <p:nvCxnSpPr>
            <p:cNvPr id="3145730" name="Straight Connector 31"/>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589"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0"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1"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2"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3"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4"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5"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6"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97"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dirty="0" lang="en-US"/>
          </a:p>
        </p:txBody>
      </p:sp>
      <p:sp>
        <p:nvSpPr>
          <p:cNvPr id="1048598"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99" name="Date Placeholder 3"/>
          <p:cNvSpPr>
            <a:spLocks noGrp="1"/>
          </p:cNvSpPr>
          <p:nvPr>
            <p:ph type="dt" sz="half" idx="10"/>
          </p:nvPr>
        </p:nvSpPr>
        <p:spPr/>
        <p:txBody>
          <a:bodyPr/>
          <a:p>
            <a:fld id="{95CBF476-E362-406B-8BCC-97F143943844}" type="datetimeFigureOut">
              <a:rPr lang="en-IN" smtClean="0"/>
              <a:t>26-03-2024</a:t>
            </a:fld>
            <a:endParaRPr lang="en-IN"/>
          </a:p>
        </p:txBody>
      </p:sp>
      <p:sp>
        <p:nvSpPr>
          <p:cNvPr id="1048600" name="Footer Placeholder 4"/>
          <p:cNvSpPr>
            <a:spLocks noGrp="1"/>
          </p:cNvSpPr>
          <p:nvPr>
            <p:ph type="ftr" sz="quarter" idx="11"/>
          </p:nvPr>
        </p:nvSpPr>
        <p:spPr/>
        <p:txBody>
          <a:bodyPr/>
          <a:p>
            <a:endParaRPr lang="en-IN"/>
          </a:p>
        </p:txBody>
      </p:sp>
      <p:sp>
        <p:nvSpPr>
          <p:cNvPr id="1048601" name="Slide Number Placeholder 5"/>
          <p:cNvSpPr>
            <a:spLocks noGrp="1"/>
          </p:cNvSpPr>
          <p:nvPr>
            <p:ph type="sldNum" sz="quarter" idx="12"/>
          </p:nvPr>
        </p:nvSpPr>
        <p:spPr/>
        <p:txBody>
          <a:bodyPr/>
          <a:p>
            <a:fld id="{24457829-3A12-4EFB-9622-B1F90D6D9C18}"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61" name=""/>
        <p:cNvGrpSpPr/>
        <p:nvPr/>
      </p:nvGrpSpPr>
      <p:grpSpPr>
        <a:xfrm>
          <a:off x="0" y="0"/>
          <a:ext cx="0" cy="0"/>
          <a:chOff x="0" y="0"/>
          <a:chExt cx="0" cy="0"/>
        </a:xfrm>
      </p:grpSpPr>
      <p:sp>
        <p:nvSpPr>
          <p:cNvPr id="1048682"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683"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84" name="Date Placeholder 3"/>
          <p:cNvSpPr>
            <a:spLocks noGrp="1"/>
          </p:cNvSpPr>
          <p:nvPr>
            <p:ph type="dt" sz="half" idx="10"/>
          </p:nvPr>
        </p:nvSpPr>
        <p:spPr/>
        <p:txBody>
          <a:bodyPr/>
          <a:p>
            <a:fld id="{95CBF476-E362-406B-8BCC-97F143943844}" type="datetimeFigureOut">
              <a:rPr lang="en-IN" smtClean="0"/>
              <a:t>26-03-2024</a:t>
            </a:fld>
            <a:endParaRPr lang="en-IN"/>
          </a:p>
        </p:txBody>
      </p:sp>
      <p:sp>
        <p:nvSpPr>
          <p:cNvPr id="1048685" name="Footer Placeholder 4"/>
          <p:cNvSpPr>
            <a:spLocks noGrp="1"/>
          </p:cNvSpPr>
          <p:nvPr>
            <p:ph type="ftr" sz="quarter" idx="11"/>
          </p:nvPr>
        </p:nvSpPr>
        <p:spPr/>
        <p:txBody>
          <a:bodyPr/>
          <a:p>
            <a:endParaRPr lang="en-IN"/>
          </a:p>
        </p:txBody>
      </p:sp>
      <p:sp>
        <p:nvSpPr>
          <p:cNvPr id="1048686" name="Slide Number Placeholder 5"/>
          <p:cNvSpPr>
            <a:spLocks noGrp="1"/>
          </p:cNvSpPr>
          <p:nvPr>
            <p:ph type="sldNum" sz="quarter" idx="12"/>
          </p:nvPr>
        </p:nvSpPr>
        <p:spPr/>
        <p:txBody>
          <a:bodyPr/>
          <a:p>
            <a:fld id="{24457829-3A12-4EFB-9622-B1F90D6D9C18}"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4" name=""/>
        <p:cNvGrpSpPr/>
        <p:nvPr/>
      </p:nvGrpSpPr>
      <p:grpSpPr>
        <a:xfrm>
          <a:off x="0" y="0"/>
          <a:ext cx="0" cy="0"/>
          <a:chOff x="0" y="0"/>
          <a:chExt cx="0" cy="0"/>
        </a:xfrm>
      </p:grpSpPr>
      <p:sp>
        <p:nvSpPr>
          <p:cNvPr id="1048642"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43"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44"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5" name="Date Placeholder 3"/>
          <p:cNvSpPr>
            <a:spLocks noGrp="1"/>
          </p:cNvSpPr>
          <p:nvPr>
            <p:ph type="dt" sz="half" idx="10"/>
          </p:nvPr>
        </p:nvSpPr>
        <p:spPr/>
        <p:txBody>
          <a:bodyPr/>
          <a:p>
            <a:fld id="{95CBF476-E362-406B-8BCC-97F143943844}" type="datetimeFigureOut">
              <a:rPr lang="en-IN" smtClean="0"/>
              <a:t>26-03-2024</a:t>
            </a:fld>
            <a:endParaRPr lang="en-IN"/>
          </a:p>
        </p:txBody>
      </p:sp>
      <p:sp>
        <p:nvSpPr>
          <p:cNvPr id="1048646" name="Footer Placeholder 4"/>
          <p:cNvSpPr>
            <a:spLocks noGrp="1"/>
          </p:cNvSpPr>
          <p:nvPr>
            <p:ph type="ftr" sz="quarter" idx="11"/>
          </p:nvPr>
        </p:nvSpPr>
        <p:spPr/>
        <p:txBody>
          <a:bodyPr/>
          <a:p>
            <a:endParaRPr lang="en-IN"/>
          </a:p>
        </p:txBody>
      </p:sp>
      <p:sp>
        <p:nvSpPr>
          <p:cNvPr id="1048647" name="Slide Number Placeholder 5"/>
          <p:cNvSpPr>
            <a:spLocks noGrp="1"/>
          </p:cNvSpPr>
          <p:nvPr>
            <p:ph type="sldNum" sz="quarter" idx="12"/>
          </p:nvPr>
        </p:nvSpPr>
        <p:spPr/>
        <p:txBody>
          <a:bodyPr/>
          <a:p>
            <a:fld id="{24457829-3A12-4EFB-9622-B1F90D6D9C18}" type="slidenum">
              <a:rPr lang="en-IN" smtClean="0"/>
              <a:t>‹#›</a:t>
            </a:fld>
            <a:endParaRPr lang="en-IN"/>
          </a:p>
        </p:txBody>
      </p:sp>
      <p:sp>
        <p:nvSpPr>
          <p:cNvPr id="1048648" name="TextBox 19"/>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49" name="TextBox 21"/>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latin typeface="Arial"/>
              </a:rPr>
              <a:t>”</a:t>
            </a:r>
            <a:endParaRPr dirty="0" lang="en-US">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60" name=""/>
        <p:cNvGrpSpPr/>
        <p:nvPr/>
      </p:nvGrpSpPr>
      <p:grpSpPr>
        <a:xfrm>
          <a:off x="0" y="0"/>
          <a:ext cx="0" cy="0"/>
          <a:chOff x="0" y="0"/>
          <a:chExt cx="0" cy="0"/>
        </a:xfrm>
      </p:grpSpPr>
      <p:sp>
        <p:nvSpPr>
          <p:cNvPr id="1048677"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a:t>Click to edit Master title style</a:t>
            </a:r>
            <a:endParaRPr dirty="0" lang="en-US"/>
          </a:p>
        </p:txBody>
      </p:sp>
      <p:sp>
        <p:nvSpPr>
          <p:cNvPr id="1048678"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79" name="Date Placeholder 3"/>
          <p:cNvSpPr>
            <a:spLocks noGrp="1"/>
          </p:cNvSpPr>
          <p:nvPr>
            <p:ph type="dt" sz="half" idx="10"/>
          </p:nvPr>
        </p:nvSpPr>
        <p:spPr/>
        <p:txBody>
          <a:bodyPr/>
          <a:p>
            <a:fld id="{95CBF476-E362-406B-8BCC-97F143943844}" type="datetimeFigureOut">
              <a:rPr lang="en-IN" smtClean="0"/>
              <a:t>26-03-2024</a:t>
            </a:fld>
            <a:endParaRPr lang="en-IN"/>
          </a:p>
        </p:txBody>
      </p:sp>
      <p:sp>
        <p:nvSpPr>
          <p:cNvPr id="1048680" name="Footer Placeholder 4"/>
          <p:cNvSpPr>
            <a:spLocks noGrp="1"/>
          </p:cNvSpPr>
          <p:nvPr>
            <p:ph type="ftr" sz="quarter" idx="11"/>
          </p:nvPr>
        </p:nvSpPr>
        <p:spPr/>
        <p:txBody>
          <a:bodyPr/>
          <a:p>
            <a:endParaRPr lang="en-IN"/>
          </a:p>
        </p:txBody>
      </p:sp>
      <p:sp>
        <p:nvSpPr>
          <p:cNvPr id="1048681" name="Slide Number Placeholder 5"/>
          <p:cNvSpPr>
            <a:spLocks noGrp="1"/>
          </p:cNvSpPr>
          <p:nvPr>
            <p:ph type="sldNum" sz="quarter" idx="12"/>
          </p:nvPr>
        </p:nvSpPr>
        <p:spPr/>
        <p:txBody>
          <a:bodyPr/>
          <a:p>
            <a:fld id="{24457829-3A12-4EFB-9622-B1F90D6D9C18}"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53" name=""/>
        <p:cNvGrpSpPr/>
        <p:nvPr/>
      </p:nvGrpSpPr>
      <p:grpSpPr>
        <a:xfrm>
          <a:off x="0" y="0"/>
          <a:ext cx="0" cy="0"/>
          <a:chOff x="0" y="0"/>
          <a:chExt cx="0" cy="0"/>
        </a:xfrm>
      </p:grpSpPr>
      <p:sp>
        <p:nvSpPr>
          <p:cNvPr id="1048634"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35"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36"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37" name="Date Placeholder 3"/>
          <p:cNvSpPr>
            <a:spLocks noGrp="1"/>
          </p:cNvSpPr>
          <p:nvPr>
            <p:ph type="dt" sz="half" idx="10"/>
          </p:nvPr>
        </p:nvSpPr>
        <p:spPr/>
        <p:txBody>
          <a:bodyPr/>
          <a:p>
            <a:fld id="{95CBF476-E362-406B-8BCC-97F143943844}" type="datetimeFigureOut">
              <a:rPr lang="en-IN" smtClean="0"/>
              <a:t>26-03-2024</a:t>
            </a:fld>
            <a:endParaRPr lang="en-IN"/>
          </a:p>
        </p:txBody>
      </p:sp>
      <p:sp>
        <p:nvSpPr>
          <p:cNvPr id="1048638" name="Footer Placeholder 4"/>
          <p:cNvSpPr>
            <a:spLocks noGrp="1"/>
          </p:cNvSpPr>
          <p:nvPr>
            <p:ph type="ftr" sz="quarter" idx="11"/>
          </p:nvPr>
        </p:nvSpPr>
        <p:spPr/>
        <p:txBody>
          <a:bodyPr/>
          <a:p>
            <a:endParaRPr lang="en-IN"/>
          </a:p>
        </p:txBody>
      </p:sp>
      <p:sp>
        <p:nvSpPr>
          <p:cNvPr id="1048639" name="Slide Number Placeholder 5"/>
          <p:cNvSpPr>
            <a:spLocks noGrp="1"/>
          </p:cNvSpPr>
          <p:nvPr>
            <p:ph type="sldNum" sz="quarter" idx="12"/>
          </p:nvPr>
        </p:nvSpPr>
        <p:spPr/>
        <p:txBody>
          <a:bodyPr/>
          <a:p>
            <a:fld id="{24457829-3A12-4EFB-9622-B1F90D6D9C18}" type="slidenum">
              <a:rPr lang="en-IN" smtClean="0"/>
              <a:t>‹#›</a:t>
            </a:fld>
            <a:endParaRPr lang="en-IN"/>
          </a:p>
        </p:txBody>
      </p:sp>
      <p:sp>
        <p:nvSpPr>
          <p:cNvPr id="1048640"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41"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63" name=""/>
        <p:cNvGrpSpPr/>
        <p:nvPr/>
      </p:nvGrpSpPr>
      <p:grpSpPr>
        <a:xfrm>
          <a:off x="0" y="0"/>
          <a:ext cx="0" cy="0"/>
          <a:chOff x="0" y="0"/>
          <a:chExt cx="0" cy="0"/>
        </a:xfrm>
      </p:grpSpPr>
      <p:sp>
        <p:nvSpPr>
          <p:cNvPr id="1048693"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a:t>Click to edit Master title style</a:t>
            </a:r>
            <a:endParaRPr dirty="0" lang="en-US"/>
          </a:p>
        </p:txBody>
      </p:sp>
      <p:sp>
        <p:nvSpPr>
          <p:cNvPr id="1048694"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95"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96" name="Date Placeholder 3"/>
          <p:cNvSpPr>
            <a:spLocks noGrp="1"/>
          </p:cNvSpPr>
          <p:nvPr>
            <p:ph type="dt" sz="half" idx="10"/>
          </p:nvPr>
        </p:nvSpPr>
        <p:spPr/>
        <p:txBody>
          <a:bodyPr/>
          <a:p>
            <a:fld id="{95CBF476-E362-406B-8BCC-97F143943844}" type="datetimeFigureOut">
              <a:rPr lang="en-IN" smtClean="0"/>
              <a:t>26-03-2024</a:t>
            </a:fld>
            <a:endParaRPr lang="en-IN"/>
          </a:p>
        </p:txBody>
      </p:sp>
      <p:sp>
        <p:nvSpPr>
          <p:cNvPr id="1048697" name="Footer Placeholder 4"/>
          <p:cNvSpPr>
            <a:spLocks noGrp="1"/>
          </p:cNvSpPr>
          <p:nvPr>
            <p:ph type="ftr" sz="quarter" idx="11"/>
          </p:nvPr>
        </p:nvSpPr>
        <p:spPr/>
        <p:txBody>
          <a:bodyPr/>
          <a:p>
            <a:endParaRPr lang="en-IN"/>
          </a:p>
        </p:txBody>
      </p:sp>
      <p:sp>
        <p:nvSpPr>
          <p:cNvPr id="1048698" name="Slide Number Placeholder 5"/>
          <p:cNvSpPr>
            <a:spLocks noGrp="1"/>
          </p:cNvSpPr>
          <p:nvPr>
            <p:ph type="sldNum" sz="quarter" idx="12"/>
          </p:nvPr>
        </p:nvSpPr>
        <p:spPr/>
        <p:txBody>
          <a:bodyPr/>
          <a:p>
            <a:fld id="{24457829-3A12-4EFB-9622-B1F90D6D9C18}"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6" name=""/>
        <p:cNvGrpSpPr/>
        <p:nvPr/>
      </p:nvGrpSpPr>
      <p:grpSpPr>
        <a:xfrm>
          <a:off x="0" y="0"/>
          <a:ext cx="0" cy="0"/>
          <a:chOff x="0" y="0"/>
          <a:chExt cx="0" cy="0"/>
        </a:xfrm>
      </p:grpSpPr>
      <p:sp>
        <p:nvSpPr>
          <p:cNvPr id="1048656" name="Title 1"/>
          <p:cNvSpPr>
            <a:spLocks noGrp="1"/>
          </p:cNvSpPr>
          <p:nvPr>
            <p:ph type="title"/>
          </p:nvPr>
        </p:nvSpPr>
        <p:spPr/>
        <p:txBody>
          <a:bodyPr/>
          <a:p>
            <a:r>
              <a:rPr lang="en-US"/>
              <a:t>Click to edit Master title style</a:t>
            </a:r>
            <a:endParaRPr dirty="0" lang="en-US"/>
          </a:p>
        </p:txBody>
      </p:sp>
      <p:sp>
        <p:nvSpPr>
          <p:cNvPr id="1048657"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8" name="Date Placeholder 3"/>
          <p:cNvSpPr>
            <a:spLocks noGrp="1"/>
          </p:cNvSpPr>
          <p:nvPr>
            <p:ph type="dt" sz="half" idx="10"/>
          </p:nvPr>
        </p:nvSpPr>
        <p:spPr/>
        <p:txBody>
          <a:bodyPr/>
          <a:p>
            <a:fld id="{95CBF476-E362-406B-8BCC-97F143943844}" type="datetimeFigureOut">
              <a:rPr lang="en-IN" smtClean="0"/>
              <a:t>26-03-2024</a:t>
            </a:fld>
            <a:endParaRPr lang="en-IN"/>
          </a:p>
        </p:txBody>
      </p:sp>
      <p:sp>
        <p:nvSpPr>
          <p:cNvPr id="1048659" name="Footer Placeholder 4"/>
          <p:cNvSpPr>
            <a:spLocks noGrp="1"/>
          </p:cNvSpPr>
          <p:nvPr>
            <p:ph type="ftr" sz="quarter" idx="11"/>
          </p:nvPr>
        </p:nvSpPr>
        <p:spPr/>
        <p:txBody>
          <a:bodyPr/>
          <a:p>
            <a:endParaRPr lang="en-IN"/>
          </a:p>
        </p:txBody>
      </p:sp>
      <p:sp>
        <p:nvSpPr>
          <p:cNvPr id="1048660" name="Slide Number Placeholder 5"/>
          <p:cNvSpPr>
            <a:spLocks noGrp="1"/>
          </p:cNvSpPr>
          <p:nvPr>
            <p:ph type="sldNum" sz="quarter" idx="12"/>
          </p:nvPr>
        </p:nvSpPr>
        <p:spPr/>
        <p:txBody>
          <a:bodyPr/>
          <a:p>
            <a:fld id="{24457829-3A12-4EFB-9622-B1F90D6D9C18}"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5" name=""/>
        <p:cNvGrpSpPr/>
        <p:nvPr/>
      </p:nvGrpSpPr>
      <p:grpSpPr>
        <a:xfrm>
          <a:off x="0" y="0"/>
          <a:ext cx="0" cy="0"/>
          <a:chOff x="0" y="0"/>
          <a:chExt cx="0" cy="0"/>
        </a:xfrm>
      </p:grpSpPr>
      <p:sp>
        <p:nvSpPr>
          <p:cNvPr id="1048705" name="Vertical Title 1"/>
          <p:cNvSpPr>
            <a:spLocks noGrp="1"/>
          </p:cNvSpPr>
          <p:nvPr>
            <p:ph type="title" orient="vert"/>
          </p:nvPr>
        </p:nvSpPr>
        <p:spPr>
          <a:xfrm>
            <a:off x="7967673" y="609599"/>
            <a:ext cx="1304743" cy="5251451"/>
          </a:xfrm>
        </p:spPr>
        <p:txBody>
          <a:bodyPr anchor="ctr" vert="eaVert"/>
          <a:p>
            <a:r>
              <a:rPr lang="en-US"/>
              <a:t>Click to edit Master title style</a:t>
            </a:r>
            <a:endParaRPr dirty="0" lang="en-US"/>
          </a:p>
        </p:txBody>
      </p:sp>
      <p:sp>
        <p:nvSpPr>
          <p:cNvPr id="1048706" name="Vertical Text Placeholder 2"/>
          <p:cNvSpPr>
            <a:spLocks noGrp="1"/>
          </p:cNvSpPr>
          <p:nvPr>
            <p:ph type="body" orient="vert" idx="1"/>
          </p:nvPr>
        </p:nvSpPr>
        <p:spPr>
          <a:xfrm>
            <a:off x="677335" y="609600"/>
            <a:ext cx="7060150" cy="5251450"/>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7" name="Date Placeholder 3"/>
          <p:cNvSpPr>
            <a:spLocks noGrp="1"/>
          </p:cNvSpPr>
          <p:nvPr>
            <p:ph type="dt" sz="half" idx="10"/>
          </p:nvPr>
        </p:nvSpPr>
        <p:spPr/>
        <p:txBody>
          <a:bodyPr/>
          <a:p>
            <a:fld id="{95CBF476-E362-406B-8BCC-97F143943844}" type="datetimeFigureOut">
              <a:rPr lang="en-IN" smtClean="0"/>
              <a:t>26-03-2024</a:t>
            </a:fld>
            <a:endParaRPr lang="en-IN"/>
          </a:p>
        </p:txBody>
      </p:sp>
      <p:sp>
        <p:nvSpPr>
          <p:cNvPr id="1048708" name="Footer Placeholder 4"/>
          <p:cNvSpPr>
            <a:spLocks noGrp="1"/>
          </p:cNvSpPr>
          <p:nvPr>
            <p:ph type="ftr" sz="quarter" idx="11"/>
          </p:nvPr>
        </p:nvSpPr>
        <p:spPr/>
        <p:txBody>
          <a:bodyPr/>
          <a:p>
            <a:endParaRPr lang="en-IN"/>
          </a:p>
        </p:txBody>
      </p:sp>
      <p:sp>
        <p:nvSpPr>
          <p:cNvPr id="1048709" name="Slide Number Placeholder 5"/>
          <p:cNvSpPr>
            <a:spLocks noGrp="1"/>
          </p:cNvSpPr>
          <p:nvPr>
            <p:ph type="sldNum" sz="quarter" idx="12"/>
          </p:nvPr>
        </p:nvSpPr>
        <p:spPr/>
        <p:txBody>
          <a:bodyPr/>
          <a:p>
            <a:fld id="{24457829-3A12-4EFB-9622-B1F90D6D9C18}"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7" name=""/>
        <p:cNvGrpSpPr/>
        <p:nvPr/>
      </p:nvGrpSpPr>
      <p:grpSpPr>
        <a:xfrm>
          <a:off x="0" y="0"/>
          <a:ext cx="0" cy="0"/>
          <a:chOff x="0" y="0"/>
          <a:chExt cx="0" cy="0"/>
        </a:xfrm>
      </p:grpSpPr>
      <p:sp>
        <p:nvSpPr>
          <p:cNvPr id="1048604" name="Title 1"/>
          <p:cNvSpPr>
            <a:spLocks noGrp="1"/>
          </p:cNvSpPr>
          <p:nvPr>
            <p:ph type="title"/>
          </p:nvPr>
        </p:nvSpPr>
        <p:spPr/>
        <p:txBody>
          <a:bodyPr>
            <a:normAutofit/>
          </a:bodyPr>
          <a:lstStyle>
            <a:lvl1pPr>
              <a:defRPr sz="3600"/>
            </a:lvl1pPr>
          </a:lstStyle>
          <a:p>
            <a:r>
              <a:rPr lang="en-US"/>
              <a:t>Click to edit Master title style</a:t>
            </a:r>
            <a:endParaRPr dirty="0" lang="en-US"/>
          </a:p>
        </p:txBody>
      </p:sp>
      <p:sp>
        <p:nvSpPr>
          <p:cNvPr id="1048605"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06" name="Date Placeholder 3"/>
          <p:cNvSpPr>
            <a:spLocks noGrp="1"/>
          </p:cNvSpPr>
          <p:nvPr>
            <p:ph type="dt" sz="half" idx="10"/>
          </p:nvPr>
        </p:nvSpPr>
        <p:spPr/>
        <p:txBody>
          <a:bodyPr/>
          <a:p>
            <a:fld id="{95CBF476-E362-406B-8BCC-97F143943844}" type="datetimeFigureOut">
              <a:rPr lang="en-IN" smtClean="0"/>
              <a:t>26-03-2024</a:t>
            </a:fld>
            <a:endParaRPr lang="en-IN"/>
          </a:p>
        </p:txBody>
      </p:sp>
      <p:sp>
        <p:nvSpPr>
          <p:cNvPr id="1048607" name="Footer Placeholder 4"/>
          <p:cNvSpPr>
            <a:spLocks noGrp="1"/>
          </p:cNvSpPr>
          <p:nvPr>
            <p:ph type="ftr" sz="quarter" idx="11"/>
          </p:nvPr>
        </p:nvSpPr>
        <p:spPr/>
        <p:txBody>
          <a:bodyPr/>
          <a:p>
            <a:endParaRPr lang="en-IN"/>
          </a:p>
        </p:txBody>
      </p:sp>
      <p:sp>
        <p:nvSpPr>
          <p:cNvPr id="1048608" name="Slide Number Placeholder 5"/>
          <p:cNvSpPr>
            <a:spLocks noGrp="1"/>
          </p:cNvSpPr>
          <p:nvPr>
            <p:ph type="sldNum" sz="quarter" idx="12"/>
          </p:nvPr>
        </p:nvSpPr>
        <p:spPr/>
        <p:txBody>
          <a:bodyPr/>
          <a:p>
            <a:fld id="{24457829-3A12-4EFB-9622-B1F90D6D9C18}"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7" name=""/>
        <p:cNvGrpSpPr/>
        <p:nvPr/>
      </p:nvGrpSpPr>
      <p:grpSpPr>
        <a:xfrm>
          <a:off x="0" y="0"/>
          <a:ext cx="0" cy="0"/>
          <a:chOff x="0" y="0"/>
          <a:chExt cx="0" cy="0"/>
        </a:xfrm>
      </p:grpSpPr>
      <p:sp>
        <p:nvSpPr>
          <p:cNvPr id="1048661" name="Title 1"/>
          <p:cNvSpPr>
            <a:spLocks noGrp="1"/>
          </p:cNvSpPr>
          <p:nvPr>
            <p:ph type="title"/>
          </p:nvPr>
        </p:nvSpPr>
        <p:spPr>
          <a:xfrm>
            <a:off x="677335" y="2700867"/>
            <a:ext cx="8596668" cy="1826581"/>
          </a:xfrm>
        </p:spPr>
        <p:txBody>
          <a:bodyPr anchor="b"/>
          <a:lstStyle>
            <a:lvl1pPr algn="l">
              <a:defRPr b="0" cap="none" sz="4000"/>
            </a:lvl1pPr>
          </a:lstStyle>
          <a:p>
            <a:r>
              <a:rPr lang="en-US"/>
              <a:t>Click to edit Master title style</a:t>
            </a:r>
            <a:endParaRPr dirty="0" lang="en-US"/>
          </a:p>
        </p:txBody>
      </p:sp>
      <p:sp>
        <p:nvSpPr>
          <p:cNvPr id="1048662"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63" name="Date Placeholder 3"/>
          <p:cNvSpPr>
            <a:spLocks noGrp="1"/>
          </p:cNvSpPr>
          <p:nvPr>
            <p:ph type="dt" sz="half" idx="10"/>
          </p:nvPr>
        </p:nvSpPr>
        <p:spPr/>
        <p:txBody>
          <a:bodyPr/>
          <a:p>
            <a:fld id="{95CBF476-E362-406B-8BCC-97F143943844}" type="datetimeFigureOut">
              <a:rPr lang="en-IN" smtClean="0"/>
              <a:t>26-03-2024</a:t>
            </a:fld>
            <a:endParaRPr lang="en-IN"/>
          </a:p>
        </p:txBody>
      </p:sp>
      <p:sp>
        <p:nvSpPr>
          <p:cNvPr id="1048664" name="Footer Placeholder 4"/>
          <p:cNvSpPr>
            <a:spLocks noGrp="1"/>
          </p:cNvSpPr>
          <p:nvPr>
            <p:ph type="ftr" sz="quarter" idx="11"/>
          </p:nvPr>
        </p:nvSpPr>
        <p:spPr/>
        <p:txBody>
          <a:bodyPr/>
          <a:p>
            <a:endParaRPr lang="en-IN"/>
          </a:p>
        </p:txBody>
      </p:sp>
      <p:sp>
        <p:nvSpPr>
          <p:cNvPr id="1048665" name="Slide Number Placeholder 5"/>
          <p:cNvSpPr>
            <a:spLocks noGrp="1"/>
          </p:cNvSpPr>
          <p:nvPr>
            <p:ph type="sldNum" sz="quarter" idx="12"/>
          </p:nvPr>
        </p:nvSpPr>
        <p:spPr/>
        <p:txBody>
          <a:bodyPr/>
          <a:p>
            <a:fld id="{24457829-3A12-4EFB-9622-B1F90D6D9C18}"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2" name=""/>
        <p:cNvGrpSpPr/>
        <p:nvPr/>
      </p:nvGrpSpPr>
      <p:grpSpPr>
        <a:xfrm>
          <a:off x="0" y="0"/>
          <a:ext cx="0" cy="0"/>
          <a:chOff x="0" y="0"/>
          <a:chExt cx="0" cy="0"/>
        </a:xfrm>
      </p:grpSpPr>
      <p:sp>
        <p:nvSpPr>
          <p:cNvPr id="1048687" name="Title 1"/>
          <p:cNvSpPr>
            <a:spLocks noGrp="1"/>
          </p:cNvSpPr>
          <p:nvPr>
            <p:ph type="title"/>
          </p:nvPr>
        </p:nvSpPr>
        <p:spPr/>
        <p:txBody>
          <a:bodyPr/>
          <a:p>
            <a:r>
              <a:rPr lang="en-US"/>
              <a:t>Click to edit Master title style</a:t>
            </a:r>
            <a:endParaRPr dirty="0" lang="en-US"/>
          </a:p>
        </p:txBody>
      </p:sp>
      <p:sp>
        <p:nvSpPr>
          <p:cNvPr id="1048688" name="Content Placeholder 2"/>
          <p:cNvSpPr>
            <a:spLocks noGrp="1"/>
          </p:cNvSpPr>
          <p:nvPr>
            <p:ph sz="half" idx="1"/>
          </p:nvPr>
        </p:nvSpPr>
        <p:spPr>
          <a:xfrm>
            <a:off x="677334" y="2160589"/>
            <a:ext cx="4184035" cy="3880772"/>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9" name="Content Placeholder 3"/>
          <p:cNvSpPr>
            <a:spLocks noGrp="1"/>
          </p:cNvSpPr>
          <p:nvPr>
            <p:ph sz="half" idx="2"/>
          </p:nvPr>
        </p:nvSpPr>
        <p:spPr>
          <a:xfrm>
            <a:off x="5089970" y="2160589"/>
            <a:ext cx="4184034" cy="3880773"/>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0" name="Date Placeholder 4"/>
          <p:cNvSpPr>
            <a:spLocks noGrp="1"/>
          </p:cNvSpPr>
          <p:nvPr>
            <p:ph type="dt" sz="half" idx="10"/>
          </p:nvPr>
        </p:nvSpPr>
        <p:spPr/>
        <p:txBody>
          <a:bodyPr/>
          <a:p>
            <a:fld id="{95CBF476-E362-406B-8BCC-97F143943844}" type="datetimeFigureOut">
              <a:rPr lang="en-IN" smtClean="0"/>
              <a:t>26-03-2024</a:t>
            </a:fld>
            <a:endParaRPr lang="en-IN"/>
          </a:p>
        </p:txBody>
      </p:sp>
      <p:sp>
        <p:nvSpPr>
          <p:cNvPr id="1048691" name="Footer Placeholder 5"/>
          <p:cNvSpPr>
            <a:spLocks noGrp="1"/>
          </p:cNvSpPr>
          <p:nvPr>
            <p:ph type="ftr" sz="quarter" idx="11"/>
          </p:nvPr>
        </p:nvSpPr>
        <p:spPr/>
        <p:txBody>
          <a:bodyPr/>
          <a:p>
            <a:endParaRPr lang="en-IN"/>
          </a:p>
        </p:txBody>
      </p:sp>
      <p:sp>
        <p:nvSpPr>
          <p:cNvPr id="1048692" name="Slide Number Placeholder 6"/>
          <p:cNvSpPr>
            <a:spLocks noGrp="1"/>
          </p:cNvSpPr>
          <p:nvPr>
            <p:ph type="sldNum" sz="quarter" idx="12"/>
          </p:nvPr>
        </p:nvSpPr>
        <p:spPr/>
        <p:txBody>
          <a:bodyPr/>
          <a:p>
            <a:fld id="{24457829-3A12-4EFB-9622-B1F90D6D9C18}"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8" name=""/>
        <p:cNvGrpSpPr/>
        <p:nvPr/>
      </p:nvGrpSpPr>
      <p:grpSpPr>
        <a:xfrm>
          <a:off x="0" y="0"/>
          <a:ext cx="0" cy="0"/>
          <a:chOff x="0" y="0"/>
          <a:chExt cx="0" cy="0"/>
        </a:xfrm>
      </p:grpSpPr>
      <p:sp>
        <p:nvSpPr>
          <p:cNvPr id="1048666" name="Title 1"/>
          <p:cNvSpPr>
            <a:spLocks noGrp="1"/>
          </p:cNvSpPr>
          <p:nvPr>
            <p:ph type="title"/>
          </p:nvPr>
        </p:nvSpPr>
        <p:spPr/>
        <p:txBody>
          <a:bodyPr/>
          <a:p>
            <a:r>
              <a:rPr lang="en-US"/>
              <a:t>Click to edit Master title style</a:t>
            </a:r>
            <a:endParaRPr dirty="0" lang="en-US"/>
          </a:p>
        </p:txBody>
      </p:sp>
      <p:sp>
        <p:nvSpPr>
          <p:cNvPr id="1048667"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8" name="Content Placeholder 3"/>
          <p:cNvSpPr>
            <a:spLocks noGrp="1"/>
          </p:cNvSpPr>
          <p:nvPr>
            <p:ph sz="half" idx="2"/>
          </p:nvPr>
        </p:nvSpPr>
        <p:spPr>
          <a:xfrm>
            <a:off x="675745" y="2737245"/>
            <a:ext cx="4185623"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9"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70" name="Content Placeholder 5"/>
          <p:cNvSpPr>
            <a:spLocks noGrp="1"/>
          </p:cNvSpPr>
          <p:nvPr>
            <p:ph sz="quarter" idx="4"/>
          </p:nvPr>
        </p:nvSpPr>
        <p:spPr>
          <a:xfrm>
            <a:off x="5088384" y="2737245"/>
            <a:ext cx="4185617"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1" name="Date Placeholder 6"/>
          <p:cNvSpPr>
            <a:spLocks noGrp="1"/>
          </p:cNvSpPr>
          <p:nvPr>
            <p:ph type="dt" sz="half" idx="10"/>
          </p:nvPr>
        </p:nvSpPr>
        <p:spPr/>
        <p:txBody>
          <a:bodyPr/>
          <a:p>
            <a:fld id="{95CBF476-E362-406B-8BCC-97F143943844}" type="datetimeFigureOut">
              <a:rPr lang="en-IN" smtClean="0"/>
              <a:t>26-03-2024</a:t>
            </a:fld>
            <a:endParaRPr lang="en-IN"/>
          </a:p>
        </p:txBody>
      </p:sp>
      <p:sp>
        <p:nvSpPr>
          <p:cNvPr id="1048672" name="Footer Placeholder 7"/>
          <p:cNvSpPr>
            <a:spLocks noGrp="1"/>
          </p:cNvSpPr>
          <p:nvPr>
            <p:ph type="ftr" sz="quarter" idx="11"/>
          </p:nvPr>
        </p:nvSpPr>
        <p:spPr/>
        <p:txBody>
          <a:bodyPr/>
          <a:p>
            <a:endParaRPr lang="en-IN"/>
          </a:p>
        </p:txBody>
      </p:sp>
      <p:sp>
        <p:nvSpPr>
          <p:cNvPr id="1048673" name="Slide Number Placeholder 8"/>
          <p:cNvSpPr>
            <a:spLocks noGrp="1"/>
          </p:cNvSpPr>
          <p:nvPr>
            <p:ph type="sldNum" sz="quarter" idx="12"/>
          </p:nvPr>
        </p:nvSpPr>
        <p:spPr/>
        <p:txBody>
          <a:bodyPr/>
          <a:p>
            <a:fld id="{24457829-3A12-4EFB-9622-B1F90D6D9C18}"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2" name=""/>
        <p:cNvGrpSpPr/>
        <p:nvPr/>
      </p:nvGrpSpPr>
      <p:grpSpPr>
        <a:xfrm>
          <a:off x="0" y="0"/>
          <a:ext cx="0" cy="0"/>
          <a:chOff x="0" y="0"/>
          <a:chExt cx="0" cy="0"/>
        </a:xfrm>
      </p:grpSpPr>
      <p:sp>
        <p:nvSpPr>
          <p:cNvPr id="1048630" name="Title 1"/>
          <p:cNvSpPr>
            <a:spLocks noGrp="1"/>
          </p:cNvSpPr>
          <p:nvPr>
            <p:ph type="title"/>
          </p:nvPr>
        </p:nvSpPr>
        <p:spPr>
          <a:xfrm>
            <a:off x="677334" y="609600"/>
            <a:ext cx="8596668" cy="1320800"/>
          </a:xfrm>
        </p:spPr>
        <p:txBody>
          <a:bodyPr/>
          <a:p>
            <a:r>
              <a:rPr lang="en-US"/>
              <a:t>Click to edit Master title style</a:t>
            </a:r>
            <a:endParaRPr dirty="0" lang="en-US"/>
          </a:p>
        </p:txBody>
      </p:sp>
      <p:sp>
        <p:nvSpPr>
          <p:cNvPr id="1048631" name="Date Placeholder 2"/>
          <p:cNvSpPr>
            <a:spLocks noGrp="1"/>
          </p:cNvSpPr>
          <p:nvPr>
            <p:ph type="dt" sz="half" idx="10"/>
          </p:nvPr>
        </p:nvSpPr>
        <p:spPr/>
        <p:txBody>
          <a:bodyPr/>
          <a:p>
            <a:fld id="{95CBF476-E362-406B-8BCC-97F143943844}" type="datetimeFigureOut">
              <a:rPr lang="en-IN" smtClean="0"/>
              <a:t>26-03-2024</a:t>
            </a:fld>
            <a:endParaRPr lang="en-IN"/>
          </a:p>
        </p:txBody>
      </p:sp>
      <p:sp>
        <p:nvSpPr>
          <p:cNvPr id="1048632" name="Footer Placeholder 3"/>
          <p:cNvSpPr>
            <a:spLocks noGrp="1"/>
          </p:cNvSpPr>
          <p:nvPr>
            <p:ph type="ftr" sz="quarter" idx="11"/>
          </p:nvPr>
        </p:nvSpPr>
        <p:spPr/>
        <p:txBody>
          <a:bodyPr/>
          <a:p>
            <a:endParaRPr lang="en-IN"/>
          </a:p>
        </p:txBody>
      </p:sp>
      <p:sp>
        <p:nvSpPr>
          <p:cNvPr id="1048633" name="Slide Number Placeholder 4"/>
          <p:cNvSpPr>
            <a:spLocks noGrp="1"/>
          </p:cNvSpPr>
          <p:nvPr>
            <p:ph type="sldNum" sz="quarter" idx="12"/>
          </p:nvPr>
        </p:nvSpPr>
        <p:spPr/>
        <p:txBody>
          <a:bodyPr/>
          <a:p>
            <a:fld id="{24457829-3A12-4EFB-9622-B1F90D6D9C18}"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9" name=""/>
        <p:cNvGrpSpPr/>
        <p:nvPr/>
      </p:nvGrpSpPr>
      <p:grpSpPr>
        <a:xfrm>
          <a:off x="0" y="0"/>
          <a:ext cx="0" cy="0"/>
          <a:chOff x="0" y="0"/>
          <a:chExt cx="0" cy="0"/>
        </a:xfrm>
      </p:grpSpPr>
      <p:sp>
        <p:nvSpPr>
          <p:cNvPr id="1048674" name="Date Placeholder 1"/>
          <p:cNvSpPr>
            <a:spLocks noGrp="1"/>
          </p:cNvSpPr>
          <p:nvPr>
            <p:ph type="dt" sz="half" idx="10"/>
          </p:nvPr>
        </p:nvSpPr>
        <p:spPr/>
        <p:txBody>
          <a:bodyPr/>
          <a:p>
            <a:fld id="{95CBF476-E362-406B-8BCC-97F143943844}" type="datetimeFigureOut">
              <a:rPr lang="en-IN" smtClean="0"/>
              <a:t>26-03-2024</a:t>
            </a:fld>
            <a:endParaRPr lang="en-IN"/>
          </a:p>
        </p:txBody>
      </p:sp>
      <p:sp>
        <p:nvSpPr>
          <p:cNvPr id="1048675" name="Footer Placeholder 2"/>
          <p:cNvSpPr>
            <a:spLocks noGrp="1"/>
          </p:cNvSpPr>
          <p:nvPr>
            <p:ph type="ftr" sz="quarter" idx="11"/>
          </p:nvPr>
        </p:nvSpPr>
        <p:spPr/>
        <p:txBody>
          <a:bodyPr/>
          <a:p>
            <a:endParaRPr lang="en-IN"/>
          </a:p>
        </p:txBody>
      </p:sp>
      <p:sp>
        <p:nvSpPr>
          <p:cNvPr id="1048676" name="Slide Number Placeholder 3"/>
          <p:cNvSpPr>
            <a:spLocks noGrp="1"/>
          </p:cNvSpPr>
          <p:nvPr>
            <p:ph type="sldNum" sz="quarter" idx="12"/>
          </p:nvPr>
        </p:nvSpPr>
        <p:spPr/>
        <p:txBody>
          <a:bodyPr/>
          <a:p>
            <a:fld id="{24457829-3A12-4EFB-9622-B1F90D6D9C18}"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4" name=""/>
        <p:cNvGrpSpPr/>
        <p:nvPr/>
      </p:nvGrpSpPr>
      <p:grpSpPr>
        <a:xfrm>
          <a:off x="0" y="0"/>
          <a:ext cx="0" cy="0"/>
          <a:chOff x="0" y="0"/>
          <a:chExt cx="0" cy="0"/>
        </a:xfrm>
      </p:grpSpPr>
      <p:sp>
        <p:nvSpPr>
          <p:cNvPr id="1048699"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dirty="0" lang="en-US"/>
          </a:p>
        </p:txBody>
      </p:sp>
      <p:sp>
        <p:nvSpPr>
          <p:cNvPr id="1048700" name="Content Placeholder 2"/>
          <p:cNvSpPr>
            <a:spLocks noGrp="1"/>
          </p:cNvSpPr>
          <p:nvPr>
            <p:ph idx="1"/>
          </p:nvPr>
        </p:nvSpPr>
        <p:spPr>
          <a:xfrm>
            <a:off x="4760461" y="514924"/>
            <a:ext cx="4513541" cy="552643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1"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a:t>Click to edit Master text styles</a:t>
            </a:r>
          </a:p>
        </p:txBody>
      </p:sp>
      <p:sp>
        <p:nvSpPr>
          <p:cNvPr id="1048702" name="Date Placeholder 4"/>
          <p:cNvSpPr>
            <a:spLocks noGrp="1"/>
          </p:cNvSpPr>
          <p:nvPr>
            <p:ph type="dt" sz="half" idx="10"/>
          </p:nvPr>
        </p:nvSpPr>
        <p:spPr/>
        <p:txBody>
          <a:bodyPr/>
          <a:p>
            <a:fld id="{95CBF476-E362-406B-8BCC-97F143943844}" type="datetimeFigureOut">
              <a:rPr lang="en-IN" smtClean="0"/>
              <a:t>26-03-2024</a:t>
            </a:fld>
            <a:endParaRPr lang="en-IN"/>
          </a:p>
        </p:txBody>
      </p:sp>
      <p:sp>
        <p:nvSpPr>
          <p:cNvPr id="1048703" name="Footer Placeholder 5"/>
          <p:cNvSpPr>
            <a:spLocks noGrp="1"/>
          </p:cNvSpPr>
          <p:nvPr>
            <p:ph type="ftr" sz="quarter" idx="11"/>
          </p:nvPr>
        </p:nvSpPr>
        <p:spPr/>
        <p:txBody>
          <a:bodyPr/>
          <a:p>
            <a:endParaRPr lang="en-IN"/>
          </a:p>
        </p:txBody>
      </p:sp>
      <p:sp>
        <p:nvSpPr>
          <p:cNvPr id="1048704" name="Slide Number Placeholder 6"/>
          <p:cNvSpPr>
            <a:spLocks noGrp="1"/>
          </p:cNvSpPr>
          <p:nvPr>
            <p:ph type="sldNum" sz="quarter" idx="12"/>
          </p:nvPr>
        </p:nvSpPr>
        <p:spPr/>
        <p:txBody>
          <a:bodyPr/>
          <a:p>
            <a:fld id="{24457829-3A12-4EFB-9622-B1F90D6D9C18}"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5" name=""/>
        <p:cNvGrpSpPr/>
        <p:nvPr/>
      </p:nvGrpSpPr>
      <p:grpSpPr>
        <a:xfrm>
          <a:off x="0" y="0"/>
          <a:ext cx="0" cy="0"/>
          <a:chOff x="0" y="0"/>
          <a:chExt cx="0" cy="0"/>
        </a:xfrm>
      </p:grpSpPr>
      <p:sp>
        <p:nvSpPr>
          <p:cNvPr id="1048650" name="Title 1"/>
          <p:cNvSpPr>
            <a:spLocks noGrp="1"/>
          </p:cNvSpPr>
          <p:nvPr>
            <p:ph type="title"/>
          </p:nvPr>
        </p:nvSpPr>
        <p:spPr>
          <a:xfrm>
            <a:off x="677334" y="4800600"/>
            <a:ext cx="8596667" cy="566738"/>
          </a:xfrm>
        </p:spPr>
        <p:txBody>
          <a:bodyPr anchor="b">
            <a:normAutofit/>
          </a:bodyPr>
          <a:lstStyle>
            <a:lvl1pPr algn="l">
              <a:defRPr b="0" sz="2400"/>
            </a:lvl1pPr>
          </a:lstStyle>
          <a:p>
            <a:r>
              <a:rPr lang="en-US"/>
              <a:t>Click to edit Master title style</a:t>
            </a:r>
            <a:endParaRPr dirty="0" lang="en-US"/>
          </a:p>
        </p:txBody>
      </p:sp>
      <p:sp>
        <p:nvSpPr>
          <p:cNvPr id="1048651"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52"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53" name="Date Placeholder 4"/>
          <p:cNvSpPr>
            <a:spLocks noGrp="1"/>
          </p:cNvSpPr>
          <p:nvPr>
            <p:ph type="dt" sz="half" idx="10"/>
          </p:nvPr>
        </p:nvSpPr>
        <p:spPr/>
        <p:txBody>
          <a:bodyPr/>
          <a:p>
            <a:fld id="{95CBF476-E362-406B-8BCC-97F143943844}" type="datetimeFigureOut">
              <a:rPr lang="en-IN" smtClean="0"/>
              <a:t>26-03-2024</a:t>
            </a:fld>
            <a:endParaRPr lang="en-IN"/>
          </a:p>
        </p:txBody>
      </p:sp>
      <p:sp>
        <p:nvSpPr>
          <p:cNvPr id="1048654" name="Footer Placeholder 5"/>
          <p:cNvSpPr>
            <a:spLocks noGrp="1"/>
          </p:cNvSpPr>
          <p:nvPr>
            <p:ph type="ftr" sz="quarter" idx="11"/>
          </p:nvPr>
        </p:nvSpPr>
        <p:spPr/>
        <p:txBody>
          <a:bodyPr/>
          <a:p>
            <a:endParaRPr lang="en-IN"/>
          </a:p>
        </p:txBody>
      </p:sp>
      <p:sp>
        <p:nvSpPr>
          <p:cNvPr id="1048655" name="Slide Number Placeholder 6"/>
          <p:cNvSpPr>
            <a:spLocks noGrp="1"/>
          </p:cNvSpPr>
          <p:nvPr>
            <p:ph type="sldNum" sz="quarter" idx="12"/>
          </p:nvPr>
        </p:nvSpPr>
        <p:spPr/>
        <p:txBody>
          <a:bodyPr/>
          <a:p>
            <a:fld id="{24457829-3A12-4EFB-9622-B1F90D6D9C18}"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grpSp>
        <p:nvGrpSpPr>
          <p:cNvPr id="12" name="Group 6"/>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95CBF476-E362-406B-8BCC-97F143943844}" type="datetimeFigureOut">
              <a:rPr lang="en-IN" smtClean="0"/>
              <a:t>26-03-2024</a:t>
            </a:fld>
            <a:endParaRPr lang="en-IN"/>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lang="en-IN"/>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fld id="{24457829-3A12-4EFB-9622-B1F90D6D9C18}" type="slidenum">
              <a:rPr lang="en-IN" smtClean="0"/>
              <a:t>‹#›</a:t>
            </a:fld>
            <a:endParaRPr lang="en-I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2" name="Title 1"/>
          <p:cNvSpPr>
            <a:spLocks noGrp="1"/>
          </p:cNvSpPr>
          <p:nvPr>
            <p:ph type="ctrTitle"/>
          </p:nvPr>
        </p:nvSpPr>
        <p:spPr>
          <a:xfrm>
            <a:off x="1381232" y="766582"/>
            <a:ext cx="7766936" cy="1646302"/>
          </a:xfrm>
        </p:spPr>
        <p:txBody>
          <a:bodyPr/>
          <a:p>
            <a:pPr algn="ctr"/>
            <a:r>
              <a:rPr dirty="0" lang="en-US">
                <a:solidFill>
                  <a:schemeClr val="tx1"/>
                </a:solidFill>
              </a:rPr>
              <a:t>KEYLOGGER</a:t>
            </a:r>
            <a:endParaRPr dirty="0" lang="en-IN">
              <a:solidFill>
                <a:schemeClr val="tx1"/>
              </a:solidFill>
            </a:endParaRPr>
          </a:p>
        </p:txBody>
      </p:sp>
      <p:sp>
        <p:nvSpPr>
          <p:cNvPr id="1048603" name="Subtitle 2"/>
          <p:cNvSpPr>
            <a:spLocks noGrp="1"/>
          </p:cNvSpPr>
          <p:nvPr>
            <p:ph type="subTitle" idx="1"/>
          </p:nvPr>
        </p:nvSpPr>
        <p:spPr>
          <a:xfrm>
            <a:off x="1473511" y="3322040"/>
            <a:ext cx="7766936" cy="1489085"/>
          </a:xfrm>
        </p:spPr>
        <p:txBody>
          <a:bodyPr>
            <a:normAutofit/>
          </a:bodyPr>
          <a:p>
            <a:pPr algn="l"/>
            <a:r>
              <a:rPr b="1" dirty="0" sz="2800" lang="en-US">
                <a:solidFill>
                  <a:schemeClr val="tx1"/>
                </a:solidFill>
                <a:latin typeface="Arial" pitchFamily="34" charset="0"/>
                <a:cs typeface="Arial" pitchFamily="34" charset="0"/>
              </a:rPr>
              <a:t>Presented By:</a:t>
            </a:r>
          </a:p>
          <a:p>
            <a:pPr algn="l"/>
            <a:r>
              <a:rPr b="1" sz="2800" lang="en-US">
                <a:solidFill>
                  <a:schemeClr val="tx1"/>
                </a:solidFill>
                <a:latin typeface="Arial"/>
                <a:cs typeface="Arial"/>
              </a:rPr>
              <a:t>	</a:t>
            </a:r>
            <a:r>
              <a:rPr b="1" sz="2800" lang="en-US">
                <a:solidFill>
                  <a:schemeClr val="tx1"/>
                </a:solidFill>
                <a:latin typeface="Arial"/>
                <a:cs typeface="Arial"/>
              </a:rPr>
              <a:t>A</a:t>
            </a:r>
            <a:r>
              <a:rPr b="1" sz="2800" lang="en-US">
                <a:solidFill>
                  <a:schemeClr val="tx1"/>
                </a:solidFill>
                <a:latin typeface="Arial"/>
                <a:cs typeface="Arial"/>
              </a:rPr>
              <a:t>B</a:t>
            </a:r>
            <a:r>
              <a:rPr b="1" sz="2800" lang="en-US">
                <a:solidFill>
                  <a:schemeClr val="tx1"/>
                </a:solidFill>
                <a:latin typeface="Arial"/>
                <a:cs typeface="Arial"/>
              </a:rPr>
              <a:t>I</a:t>
            </a:r>
            <a:r>
              <a:rPr b="1" sz="2800" lang="en-US">
                <a:solidFill>
                  <a:schemeClr val="tx1"/>
                </a:solidFill>
                <a:latin typeface="Arial"/>
                <a:cs typeface="Arial"/>
              </a:rPr>
              <a:t>N</a:t>
            </a:r>
            <a:r>
              <a:rPr b="1" sz="2800" lang="en-US">
                <a:solidFill>
                  <a:schemeClr val="tx1"/>
                </a:solidFill>
                <a:latin typeface="Arial"/>
                <a:cs typeface="Arial"/>
              </a:rPr>
              <a:t>A</a:t>
            </a:r>
            <a:r>
              <a:rPr b="1" sz="2800" lang="en-US">
                <a:solidFill>
                  <a:schemeClr val="tx1"/>
                </a:solidFill>
                <a:latin typeface="Arial"/>
                <a:cs typeface="Arial"/>
              </a:rPr>
              <a:t>Y</a:t>
            </a:r>
            <a:r>
              <a:rPr b="1" sz="2800" lang="en-US">
                <a:solidFill>
                  <a:schemeClr val="tx1"/>
                </a:solidFill>
                <a:latin typeface="Arial"/>
                <a:cs typeface="Arial"/>
              </a:rPr>
              <a:t>A</a:t>
            </a:r>
            <a:r>
              <a:rPr b="1" sz="2800" lang="en-US">
                <a:solidFill>
                  <a:schemeClr val="tx1"/>
                </a:solidFill>
                <a:latin typeface="Arial"/>
                <a:cs typeface="Arial"/>
              </a:rPr>
              <a:t>.</a:t>
            </a:r>
            <a:r>
              <a:rPr b="1" sz="2800" lang="en-US">
                <a:solidFill>
                  <a:schemeClr val="tx1"/>
                </a:solidFill>
                <a:latin typeface="Arial"/>
                <a:cs typeface="Arial"/>
              </a:rPr>
              <a:t>S</a:t>
            </a:r>
            <a:endParaRPr b="1" dirty="0" sz="2800" lang="en-US">
              <a:solidFill>
                <a:schemeClr val="tx1"/>
              </a:solidFill>
              <a:latin typeface="Arial"/>
              <a:cs typeface="Arial"/>
            </a:endParaRPr>
          </a:p>
          <a:p>
            <a:pPr algn="l"/>
            <a:r>
              <a:rPr b="1" dirty="0" sz="2800" lang="en-US">
                <a:solidFill>
                  <a:schemeClr val="tx1"/>
                </a:solidFill>
                <a:latin typeface="Arial"/>
                <a:cs typeface="Arial"/>
              </a:rPr>
              <a:t>	P.S.V. COLLEGE OF ENGINEERING AND TECHNOLOGY</a:t>
            </a:r>
          </a:p>
          <a:p>
            <a:pPr algn="l"/>
            <a:r>
              <a:rPr b="1" dirty="0" sz="2800" lang="en-US">
                <a:solidFill>
                  <a:schemeClr val="tx1"/>
                </a:solidFill>
                <a:latin typeface="Arial"/>
                <a:cs typeface="Arial"/>
              </a:rPr>
              <a:t>	B-TECH INFORMATION TECHNOLOGY</a:t>
            </a:r>
          </a:p>
          <a:p>
            <a:pPr algn="l"/>
            <a:endParaRPr dirty="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pic>
        <p:nvPicPr>
          <p:cNvPr id="2097154" name="Content Placeholder 8"/>
          <p:cNvPicPr>
            <a:picLocks noChangeAspect="1" noGrp="1"/>
          </p:cNvPicPr>
          <p:nvPr>
            <p:ph idx="1"/>
          </p:nvPr>
        </p:nvPicPr>
        <p:blipFill>
          <a:blip xmlns:r="http://schemas.openxmlformats.org/officeDocument/2006/relationships" r:embed="rId1"/>
          <a:stretch>
            <a:fillRect/>
          </a:stretch>
        </p:blipFill>
        <p:spPr>
          <a:xfrm>
            <a:off x="643796" y="965414"/>
            <a:ext cx="8533759" cy="4932047"/>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pic>
        <p:nvPicPr>
          <p:cNvPr id="2097155" name="Picture 3"/>
          <p:cNvPicPr>
            <a:picLocks noChangeAspect="1"/>
          </p:cNvPicPr>
          <p:nvPr/>
        </p:nvPicPr>
        <p:blipFill>
          <a:blip xmlns:r="http://schemas.openxmlformats.org/officeDocument/2006/relationships" r:embed="rId1"/>
          <a:stretch>
            <a:fillRect/>
          </a:stretch>
        </p:blipFill>
        <p:spPr>
          <a:xfrm>
            <a:off x="679508" y="799621"/>
            <a:ext cx="8347046" cy="5077826"/>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23" name="Title 1"/>
          <p:cNvSpPr>
            <a:spLocks noGrp="1"/>
          </p:cNvSpPr>
          <p:nvPr>
            <p:ph type="title"/>
          </p:nvPr>
        </p:nvSpPr>
        <p:spPr/>
        <p:txBody>
          <a:bodyPr/>
          <a:p>
            <a:r>
              <a:rPr dirty="0" lang="en-US">
                <a:solidFill>
                  <a:srgbClr val="00B0F0"/>
                </a:solidFill>
              </a:rPr>
              <a:t>CONCLUSION</a:t>
            </a:r>
            <a:endParaRPr dirty="0" lang="en-IN">
              <a:solidFill>
                <a:srgbClr val="00B0F0"/>
              </a:solidFill>
            </a:endParaRPr>
          </a:p>
        </p:txBody>
      </p:sp>
      <p:sp>
        <p:nvSpPr>
          <p:cNvPr id="1048624" name="Content Placeholder 2"/>
          <p:cNvSpPr>
            <a:spLocks noGrp="1"/>
          </p:cNvSpPr>
          <p:nvPr>
            <p:ph idx="1"/>
          </p:nvPr>
        </p:nvSpPr>
        <p:spPr>
          <a:xfrm>
            <a:off x="677334" y="1434516"/>
            <a:ext cx="8596668" cy="4262897"/>
          </a:xfrm>
        </p:spPr>
        <p:txBody>
          <a:bodyPr/>
          <a:p>
            <a:pPr indent="0" marL="0">
              <a:buNone/>
            </a:pPr>
            <a:br>
              <a:rPr dirty="0" sz="1800" lang="en-US">
                <a:solidFill>
                  <a:schemeClr val="tx1"/>
                </a:solidFill>
              </a:rPr>
            </a:br>
            <a:r>
              <a:rPr b="0" dirty="0" sz="2800" i="0" lang="en-US">
                <a:solidFill>
                  <a:schemeClr val="tx1"/>
                </a:solidFill>
                <a:effectLst/>
                <a:latin typeface="Söhne"/>
              </a:rPr>
              <a:t>In conclusion, resolving the issue with the 'pip' command involves ensuring that Python is installed on your system and that its path is correctly set in the system environment variables. By following the steps outlined above, including installing Python, adding it to the PATH, and restarting the command prompt or PowerShell, you should be able to use the 'pip' command to install packages like '</a:t>
            </a:r>
            <a:r>
              <a:rPr b="0" dirty="0" sz="2800" i="0" lang="en-US" err="1">
                <a:solidFill>
                  <a:schemeClr val="tx1"/>
                </a:solidFill>
                <a:effectLst/>
                <a:latin typeface="Söhne"/>
              </a:rPr>
              <a:t>pynput</a:t>
            </a:r>
            <a:r>
              <a:rPr b="0" dirty="0" sz="2800" i="0" lang="en-US">
                <a:solidFill>
                  <a:schemeClr val="tx1"/>
                </a:solidFill>
                <a:effectLst/>
                <a:latin typeface="Söhne"/>
              </a:rPr>
              <a:t>' without encountering any errors.</a:t>
            </a:r>
            <a:endParaRPr dirty="0" sz="2800" lang="en-IN">
              <a:solidFill>
                <a:schemeClr val="tx1"/>
              </a:solidFill>
            </a:endParaRPr>
          </a:p>
          <a:p>
            <a:endParaRPr dirty="0"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25" name="Title 1"/>
          <p:cNvSpPr>
            <a:spLocks noGrp="1"/>
          </p:cNvSpPr>
          <p:nvPr>
            <p:ph type="title"/>
          </p:nvPr>
        </p:nvSpPr>
        <p:spPr/>
        <p:txBody>
          <a:bodyPr/>
          <a:p>
            <a:r>
              <a:rPr dirty="0" lang="en-US">
                <a:solidFill>
                  <a:srgbClr val="00B0F0"/>
                </a:solidFill>
              </a:rPr>
              <a:t>FUTURE SCOPE</a:t>
            </a:r>
            <a:endParaRPr dirty="0" lang="en-IN">
              <a:solidFill>
                <a:srgbClr val="00B0F0"/>
              </a:solidFill>
            </a:endParaRPr>
          </a:p>
        </p:txBody>
      </p:sp>
      <p:sp>
        <p:nvSpPr>
          <p:cNvPr id="1048626" name="Content Placeholder 2"/>
          <p:cNvSpPr>
            <a:spLocks noGrp="1"/>
          </p:cNvSpPr>
          <p:nvPr>
            <p:ph idx="1"/>
          </p:nvPr>
        </p:nvSpPr>
        <p:spPr>
          <a:xfrm>
            <a:off x="677334" y="1543575"/>
            <a:ext cx="8596668" cy="4497788"/>
          </a:xfrm>
        </p:spPr>
        <p:txBody>
          <a:bodyPr>
            <a:normAutofit/>
          </a:bodyPr>
          <a:p>
            <a:r>
              <a:rPr dirty="0" lang="en-US"/>
              <a:t>Enhanced Security Features: Implement advanced encryption techniques and additional security measures to further safeguard logged data against unauthorized access and cyber threats. This could include features like multi-factor authentication, data obfuscation, and intrusion detection systems.</a:t>
            </a:r>
          </a:p>
          <a:p>
            <a:endParaRPr dirty="0" lang="en-US"/>
          </a:p>
          <a:p>
            <a:r>
              <a:rPr dirty="0" lang="en-US"/>
              <a:t>Improved Stealth Mode: Continuously refine the stealth capabilities of the keylogger to ensure it remains undetectable by users and security software. This could involve exploring new techniques for hiding the keylogger's presence and evading detection mechanisms.</a:t>
            </a:r>
          </a:p>
          <a:p>
            <a:endParaRPr dirty="0" lang="en-US"/>
          </a:p>
          <a:p>
            <a:r>
              <a:rPr dirty="0" lang="en-US"/>
              <a:t>Advanced Logging and Analysis: Integrate advanced logging and analysis capabilities to provide insights into user behavior and identify patterns or anomalies. This could involve analyzing keystroke dynamics, detecting suspicious activities, and generating actionable insights for users or administrators.</a:t>
            </a:r>
          </a:p>
          <a:p>
            <a:endParaRPr dirty="0" lang="en-US"/>
          </a:p>
          <a:p>
            <a:r>
              <a:rPr dirty="0" lang="en-US"/>
              <a:t>Remote Monitoring and Management: Develop features for remote monitoring and management, allowing administrators to access and control the keylogger from a central location. This could include remote configuration, real-time monitoring, and alerting mechanisms for suspicious activities.</a:t>
            </a:r>
          </a:p>
          <a:p>
            <a:endParaRPr dirty="0" lang="en-US"/>
          </a:p>
          <a:p>
            <a:r>
              <a:rPr dirty="0" lang="en-US"/>
              <a:t>Cross-Platform Compatibility: Extend support for additional operating systems and devices, such as mobile platforms (iOS, Android), IoT devices, and cloud environments, to provide comprehensive monitoring capabilities across diverse computing environments.</a:t>
            </a:r>
            <a:endParaRPr dirty="0"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27" name="Title 1"/>
          <p:cNvSpPr>
            <a:spLocks noGrp="1"/>
          </p:cNvSpPr>
          <p:nvPr>
            <p:ph type="title"/>
          </p:nvPr>
        </p:nvSpPr>
        <p:spPr/>
        <p:txBody>
          <a:bodyPr/>
          <a:p>
            <a:r>
              <a:rPr dirty="0" lang="en-US">
                <a:solidFill>
                  <a:srgbClr val="00B0F0"/>
                </a:solidFill>
              </a:rPr>
              <a:t>REFERENCES</a:t>
            </a:r>
            <a:endParaRPr dirty="0" lang="en-IN">
              <a:solidFill>
                <a:srgbClr val="00B0F0"/>
              </a:solidFill>
            </a:endParaRPr>
          </a:p>
        </p:txBody>
      </p:sp>
      <p:sp>
        <p:nvSpPr>
          <p:cNvPr id="1048628" name="Content Placeholder 2"/>
          <p:cNvSpPr>
            <a:spLocks noGrp="1"/>
          </p:cNvSpPr>
          <p:nvPr>
            <p:ph idx="1"/>
          </p:nvPr>
        </p:nvSpPr>
        <p:spPr>
          <a:xfrm>
            <a:off x="677334" y="1677799"/>
            <a:ext cx="8596668" cy="4363564"/>
          </a:xfrm>
        </p:spPr>
        <p:txBody>
          <a:bodyPr>
            <a:normAutofit/>
          </a:bodyPr>
          <a:p>
            <a:pPr algn="l">
              <a:buFont typeface="+mj-lt"/>
              <a:buAutoNum type="arabicPeriod"/>
            </a:pPr>
            <a:r>
              <a:rPr b="1" dirty="0" i="0" lang="en-US">
                <a:solidFill>
                  <a:schemeClr val="tx1"/>
                </a:solidFill>
                <a:effectLst/>
                <a:latin typeface="Söhne"/>
              </a:rPr>
              <a:t>Academic Journals and Research Papers</a:t>
            </a:r>
            <a:r>
              <a:rPr b="0" dirty="0" i="0" lang="en-US">
                <a:solidFill>
                  <a:schemeClr val="tx1"/>
                </a:solidFill>
                <a:effectLst/>
                <a:latin typeface="Söhne"/>
              </a:rPr>
              <a:t>: Search for peer-reviewed articles and research papers on keyloggers, cybersecurity, and related topics through academic databases such as IEEE Xplore, ACM Digital Library, and Google Scholar.</a:t>
            </a:r>
          </a:p>
          <a:p>
            <a:pPr algn="l">
              <a:buFont typeface="+mj-lt"/>
              <a:buAutoNum type="arabicPeriod"/>
            </a:pPr>
            <a:r>
              <a:rPr b="1" dirty="0" i="0" lang="en-US">
                <a:solidFill>
                  <a:schemeClr val="tx1"/>
                </a:solidFill>
                <a:effectLst/>
                <a:latin typeface="Söhne"/>
              </a:rPr>
              <a:t>Books</a:t>
            </a:r>
            <a:r>
              <a:rPr b="0" dirty="0" i="0" lang="en-US">
                <a:solidFill>
                  <a:schemeClr val="tx1"/>
                </a:solidFill>
                <a:effectLst/>
                <a:latin typeface="Söhne"/>
              </a:rPr>
              <a:t>: Look for books on cybersecurity, programming, and software development that cover topics related to keyloggers. Check reputable publishers such as O'Reilly, Wiley, and Springer for relevant titles.</a:t>
            </a:r>
          </a:p>
          <a:p>
            <a:pPr algn="l">
              <a:buFont typeface="+mj-lt"/>
              <a:buAutoNum type="arabicPeriod"/>
            </a:pPr>
            <a:r>
              <a:rPr b="1" dirty="0" i="0" lang="en-US">
                <a:solidFill>
                  <a:schemeClr val="tx1"/>
                </a:solidFill>
                <a:effectLst/>
                <a:latin typeface="Söhne"/>
              </a:rPr>
              <a:t>Online Documentation and Tutorials</a:t>
            </a:r>
            <a:r>
              <a:rPr b="0" dirty="0" i="0" lang="en-US">
                <a:solidFill>
                  <a:schemeClr val="tx1"/>
                </a:solidFill>
                <a:effectLst/>
                <a:latin typeface="Söhne"/>
              </a:rPr>
              <a:t>: Explore online documentation and tutorials provided by software developers, programming communities, and cybersecurity organizations. Websites like Stack Overflow, GitHub, and the Python documentation can be valuable resources for learning about keylogger implementation techniques and best practices.</a:t>
            </a:r>
          </a:p>
          <a:p>
            <a:pPr algn="l">
              <a:buFont typeface="+mj-lt"/>
              <a:buAutoNum type="arabicPeriod"/>
            </a:pPr>
            <a:r>
              <a:rPr b="1" dirty="0" i="0" lang="en-US">
                <a:solidFill>
                  <a:schemeClr val="tx1"/>
                </a:solidFill>
                <a:effectLst/>
                <a:latin typeface="Söhne"/>
              </a:rPr>
              <a:t>Cybersecurity Blogs and Websites</a:t>
            </a:r>
            <a:r>
              <a:rPr b="0" dirty="0" i="0" lang="en-US">
                <a:solidFill>
                  <a:schemeClr val="tx1"/>
                </a:solidFill>
                <a:effectLst/>
                <a:latin typeface="Söhne"/>
              </a:rPr>
              <a:t>: Follow reputable cybersecurity blogs, news websites, and forums for articles, tutorials, and discussions on keyloggers and related topics. Examples include Krebs on Security, Schneier on Security, and the SANS Institute.</a:t>
            </a:r>
          </a:p>
          <a:p>
            <a:pPr algn="l">
              <a:buFont typeface="+mj-lt"/>
              <a:buAutoNum type="arabicPeriod"/>
            </a:pPr>
            <a:r>
              <a:rPr b="1" dirty="0" i="0" lang="en-US">
                <a:solidFill>
                  <a:schemeClr val="tx1"/>
                </a:solidFill>
                <a:effectLst/>
                <a:latin typeface="Söhne"/>
              </a:rPr>
              <a:t>Legal and Ethical Guidelines</a:t>
            </a:r>
            <a:r>
              <a:rPr b="0" dirty="0" i="0" lang="en-US">
                <a:solidFill>
                  <a:schemeClr val="tx1"/>
                </a:solidFill>
                <a:effectLst/>
                <a:latin typeface="Söhne"/>
              </a:rPr>
              <a:t>: Consult legal resources, government websites, and industry guidelines to understand the legal and ethical considerations surrounding the development and use of keylogger systems. Websites like the Electronic Frontier Foundation (EFF) and the Information Commissioner's Office (ICO) provide valuable insights into privacy laws and regulations.</a:t>
            </a:r>
          </a:p>
          <a:p>
            <a:endParaRPr dirty="0"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29" name="Title 1"/>
          <p:cNvSpPr>
            <a:spLocks noGrp="1"/>
          </p:cNvSpPr>
          <p:nvPr>
            <p:ph type="title"/>
          </p:nvPr>
        </p:nvSpPr>
        <p:spPr>
          <a:xfrm>
            <a:off x="685723" y="2547457"/>
            <a:ext cx="9112618" cy="1319868"/>
          </a:xfrm>
        </p:spPr>
        <p:txBody>
          <a:bodyPr>
            <a:normAutofit/>
          </a:bodyPr>
          <a:p>
            <a:pPr algn="ctr"/>
            <a:r>
              <a:rPr dirty="0" sz="6000" lang="en-US">
                <a:solidFill>
                  <a:schemeClr val="tx1"/>
                </a:solidFill>
              </a:rPr>
              <a:t>THANK YOU</a:t>
            </a:r>
            <a:endParaRPr dirty="0" sz="6000" lang="en-IN">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9" name="Title 1"/>
          <p:cNvSpPr>
            <a:spLocks noGrp="1"/>
          </p:cNvSpPr>
          <p:nvPr>
            <p:ph type="title"/>
          </p:nvPr>
        </p:nvSpPr>
        <p:spPr/>
        <p:txBody>
          <a:bodyPr/>
          <a:p>
            <a:r>
              <a:rPr b="1" dirty="0" lang="en-US">
                <a:solidFill>
                  <a:srgbClr val="002060"/>
                </a:solidFill>
                <a:latin typeface="Arial" panose="020B0604020202020204" pitchFamily="34" charset="0"/>
                <a:cs typeface="Arial" panose="020B0604020202020204" pitchFamily="34" charset="0"/>
              </a:rPr>
              <a:t>OUTLINE</a:t>
            </a:r>
            <a:endParaRPr dirty="0" lang="en-IN"/>
          </a:p>
        </p:txBody>
      </p:sp>
      <p:sp>
        <p:nvSpPr>
          <p:cNvPr id="1048610" name="Content Placeholder 2"/>
          <p:cNvSpPr>
            <a:spLocks noGrp="1"/>
          </p:cNvSpPr>
          <p:nvPr>
            <p:ph idx="1"/>
          </p:nvPr>
        </p:nvSpPr>
        <p:spPr/>
        <p:txBody>
          <a:bodyPr/>
          <a:p>
            <a:pPr indent="-305435" marL="305435"/>
            <a:r>
              <a:rPr b="1" dirty="0" sz="1800" lang="en-US">
                <a:latin typeface="Arial"/>
                <a:ea typeface="+mn-lt"/>
                <a:cs typeface="Arial"/>
              </a:rPr>
              <a:t>Problem Statement </a:t>
            </a:r>
            <a:r>
              <a:rPr dirty="0" sz="1800" lang="en-US">
                <a:latin typeface="Arial"/>
                <a:ea typeface="+mn-lt"/>
                <a:cs typeface="Arial"/>
              </a:rPr>
              <a:t>(Should not include solution)</a:t>
            </a:r>
            <a:endParaRPr dirty="0" lang="en-US">
              <a:latin typeface="Arial"/>
              <a:cs typeface="Arial"/>
            </a:endParaRPr>
          </a:p>
          <a:p>
            <a:pPr indent="-305435" marL="305435"/>
            <a:r>
              <a:rPr b="1" dirty="0" sz="1800" lang="en-US">
                <a:latin typeface="Arial"/>
                <a:ea typeface="+mn-lt"/>
                <a:cs typeface="Arial"/>
              </a:rPr>
              <a:t>Proposed System/Solution</a:t>
            </a:r>
            <a:endParaRPr dirty="0" lang="en-US">
              <a:latin typeface="Arial"/>
              <a:cs typeface="Arial"/>
            </a:endParaRPr>
          </a:p>
          <a:p>
            <a:pPr indent="-305435" marL="305435"/>
            <a:r>
              <a:rPr b="1" dirty="0" sz="1800" lang="en-US">
                <a:latin typeface="Arial"/>
                <a:ea typeface="+mn-lt"/>
                <a:cs typeface="Calibri"/>
              </a:rPr>
              <a:t>System </a:t>
            </a:r>
            <a:r>
              <a:rPr b="1" dirty="0" sz="1800" lang="en-US">
                <a:latin typeface="Arial"/>
                <a:ea typeface="+mn-lt"/>
                <a:cs typeface="+mn-lt"/>
              </a:rPr>
              <a:t>Development Approach </a:t>
            </a:r>
            <a:r>
              <a:rPr dirty="0" sz="1800" lang="en-US">
                <a:latin typeface="Arial"/>
                <a:ea typeface="+mn-lt"/>
                <a:cs typeface="+mn-lt"/>
              </a:rPr>
              <a:t>(Technology Used) </a:t>
            </a:r>
            <a:endParaRPr dirty="0" lang="en-US">
              <a:latin typeface="Arial"/>
              <a:ea typeface="+mn-lt"/>
              <a:cs typeface="+mn-lt"/>
            </a:endParaRPr>
          </a:p>
          <a:p>
            <a:pPr indent="-305435" marL="305435"/>
            <a:r>
              <a:rPr b="1" dirty="0" sz="1800" lang="en-US">
                <a:latin typeface="Arial"/>
                <a:ea typeface="+mn-lt"/>
                <a:cs typeface="+mn-lt"/>
              </a:rPr>
              <a:t>Algorithm &amp; Deployment  </a:t>
            </a:r>
            <a:endParaRPr dirty="0" lang="en-US">
              <a:latin typeface="Arial"/>
              <a:cs typeface="Calibri"/>
            </a:endParaRPr>
          </a:p>
          <a:p>
            <a:pPr indent="-305435" marL="305435"/>
            <a:r>
              <a:rPr b="1" dirty="0" sz="1800" lang="en-US">
                <a:latin typeface="Arial"/>
                <a:ea typeface="+mn-lt"/>
                <a:cs typeface="Arial"/>
              </a:rPr>
              <a:t>Result (Output Image)</a:t>
            </a:r>
          </a:p>
          <a:p>
            <a:pPr indent="-305435" marL="305435"/>
            <a:r>
              <a:rPr b="1" dirty="0" sz="1800" lang="en-US">
                <a:latin typeface="Arial"/>
                <a:ea typeface="+mn-lt"/>
                <a:cs typeface="Arial"/>
              </a:rPr>
              <a:t>Conclusion</a:t>
            </a:r>
            <a:endParaRPr dirty="0" lang="en-US">
              <a:latin typeface="Arial"/>
              <a:cs typeface="Arial"/>
            </a:endParaRPr>
          </a:p>
          <a:p>
            <a:pPr indent="-305435" marL="305435"/>
            <a:r>
              <a:rPr b="1" dirty="0" sz="1800" lang="en-US">
                <a:latin typeface="Arial"/>
                <a:ea typeface="+mn-lt"/>
                <a:cs typeface="Arial"/>
              </a:rPr>
              <a:t>Future Scope</a:t>
            </a:r>
          </a:p>
          <a:p>
            <a:pPr indent="-305435" marL="305435"/>
            <a:r>
              <a:rPr b="1" dirty="0" sz="1800" lang="en-US">
                <a:latin typeface="Arial"/>
                <a:ea typeface="+mn-lt"/>
                <a:cs typeface="Arial"/>
              </a:rPr>
              <a:t>References</a:t>
            </a:r>
            <a:endParaRPr dirty="0" lang="en-US">
              <a:latin typeface="Arial"/>
              <a:cs typeface="Arial"/>
            </a:endParaRPr>
          </a:p>
          <a:p>
            <a:endParaRPr dirty="0"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1" name="Title 1"/>
          <p:cNvSpPr>
            <a:spLocks noGrp="1"/>
          </p:cNvSpPr>
          <p:nvPr>
            <p:ph type="title"/>
          </p:nvPr>
        </p:nvSpPr>
        <p:spPr>
          <a:xfrm>
            <a:off x="677334" y="544286"/>
            <a:ext cx="8596668" cy="1320800"/>
          </a:xfrm>
        </p:spPr>
        <p:txBody>
          <a:bodyPr/>
          <a:p>
            <a:r>
              <a:rPr dirty="0" lang="en-US">
                <a:solidFill>
                  <a:srgbClr val="00B0F0"/>
                </a:solidFill>
              </a:rPr>
              <a:t>PROBLEM STATEMENT</a:t>
            </a:r>
            <a:endParaRPr dirty="0" lang="en-IN">
              <a:solidFill>
                <a:srgbClr val="00B0F0"/>
              </a:solidFill>
            </a:endParaRPr>
          </a:p>
        </p:txBody>
      </p:sp>
      <p:sp>
        <p:nvSpPr>
          <p:cNvPr id="1048612" name="Content Placeholder 2"/>
          <p:cNvSpPr>
            <a:spLocks noGrp="1"/>
          </p:cNvSpPr>
          <p:nvPr>
            <p:ph idx="1"/>
          </p:nvPr>
        </p:nvSpPr>
        <p:spPr/>
        <p:txBody>
          <a:bodyPr/>
          <a:p>
            <a:r>
              <a:rPr b="1" dirty="0" sz="2000" lang="en-IN">
                <a:solidFill>
                  <a:srgbClr val="0F0F0F"/>
                </a:solidFill>
                <a:ea typeface="+mn-lt"/>
                <a:cs typeface="+mn-lt"/>
              </a:rPr>
              <a:t>Example:</a:t>
            </a:r>
            <a:br>
              <a:rPr dirty="0" sz="1800" lang="en-US"/>
            </a:br>
            <a:r>
              <a:rPr dirty="0" sz="1800" lang="en-US"/>
              <a:t>                     </a:t>
            </a:r>
            <a:r>
              <a:rPr dirty="0" sz="2000" lang="en-US">
                <a:solidFill>
                  <a:schemeClr val="tx1"/>
                </a:solidFill>
                <a:latin typeface="Arial" panose="020B0604020202020204" pitchFamily="34" charset="0"/>
                <a:cs typeface="Arial" panose="020B0604020202020204" pitchFamily="34" charset="0"/>
              </a:rPr>
              <a:t>Develop a discreet keylogger program to silently record all keystrokes made by a user, ensuring compatibility across major operating systems. The keylogger should operate persistently, securely storing logged data and providing authorized access for retrieval. Compliance with legal and ethical standards must be strictly adhered to, with thorough documentation and considerations for user privacy and security</a:t>
            </a:r>
            <a:r>
              <a:rPr dirty="0" sz="1800" lang="en-US">
                <a:solidFill>
                  <a:schemeClr val="tx1"/>
                </a:solidFill>
                <a:latin typeface="Arial" panose="020B0604020202020204" pitchFamily="34" charset="0"/>
                <a:cs typeface="Arial" panose="020B0604020202020204" pitchFamily="34" charset="0"/>
              </a:rPr>
              <a:t>.</a:t>
            </a:r>
            <a:endParaRPr dirty="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3" name="Title 1"/>
          <p:cNvSpPr>
            <a:spLocks noGrp="1"/>
          </p:cNvSpPr>
          <p:nvPr>
            <p:ph type="title"/>
          </p:nvPr>
        </p:nvSpPr>
        <p:spPr/>
        <p:txBody>
          <a:bodyPr/>
          <a:p>
            <a:r>
              <a:rPr b="1" dirty="0" sz="3600" lang="en-US">
                <a:solidFill>
                  <a:srgbClr val="00B0F0"/>
                </a:solidFill>
                <a:latin typeface="Arial" panose="020B0604020202020204" pitchFamily="34" charset="0"/>
                <a:cs typeface="Arial" panose="020B0604020202020204" pitchFamily="34" charset="0"/>
              </a:rPr>
              <a:t>PROPOSED SOLUTION</a:t>
            </a:r>
            <a:endParaRPr dirty="0" lang="en-IN">
              <a:solidFill>
                <a:srgbClr val="00B0F0"/>
              </a:solidFill>
            </a:endParaRPr>
          </a:p>
        </p:txBody>
      </p:sp>
      <p:sp>
        <p:nvSpPr>
          <p:cNvPr id="1048614" name="Content Placeholder 2"/>
          <p:cNvSpPr>
            <a:spLocks noGrp="1"/>
          </p:cNvSpPr>
          <p:nvPr>
            <p:ph idx="1"/>
          </p:nvPr>
        </p:nvSpPr>
        <p:spPr>
          <a:xfrm>
            <a:off x="677334" y="1409351"/>
            <a:ext cx="8596668" cy="4632012"/>
          </a:xfrm>
        </p:spPr>
        <p:txBody>
          <a:bodyPr>
            <a:noAutofit/>
          </a:bodyPr>
          <a:p>
            <a:pPr algn="l">
              <a:buFont typeface="+mj-lt"/>
              <a:buAutoNum type="arabicPeriod"/>
            </a:pPr>
            <a:r>
              <a:rPr b="1" dirty="0" sz="1100" i="0" lang="en-US">
                <a:solidFill>
                  <a:schemeClr val="tx1"/>
                </a:solidFill>
                <a:effectLst/>
                <a:latin typeface="Söhne"/>
              </a:rPr>
              <a:t>Cross-Platform Compatibility</a:t>
            </a:r>
            <a:r>
              <a:rPr b="0" dirty="0" sz="1100" i="0" lang="en-US">
                <a:solidFill>
                  <a:schemeClr val="tx1"/>
                </a:solidFill>
                <a:effectLst/>
                <a:latin typeface="Söhne"/>
              </a:rPr>
              <a:t>: The keylogger will be developed to work seamlessly across major operating systems, including Windows, macOS, and Linux, ensuring broad compatibility.</a:t>
            </a:r>
          </a:p>
          <a:p>
            <a:pPr algn="l">
              <a:buFont typeface="+mj-lt"/>
              <a:buAutoNum type="arabicPeriod"/>
            </a:pPr>
            <a:r>
              <a:rPr b="1" dirty="0" sz="1100" i="0" lang="en-US">
                <a:solidFill>
                  <a:schemeClr val="tx1"/>
                </a:solidFill>
                <a:effectLst/>
                <a:latin typeface="Söhne"/>
              </a:rPr>
              <a:t>Stealth Mode Operation</a:t>
            </a:r>
            <a:r>
              <a:rPr b="0" dirty="0" sz="1100" i="0" lang="en-US">
                <a:solidFill>
                  <a:schemeClr val="tx1"/>
                </a:solidFill>
                <a:effectLst/>
                <a:latin typeface="Söhne"/>
              </a:rPr>
              <a:t>: The keylogger will run silently in the background, without displaying any visible interface or notifications to the user. It will operate discreetly to avoid detection and interference with the user's normal activities.</a:t>
            </a:r>
          </a:p>
          <a:p>
            <a:pPr algn="l">
              <a:buFont typeface="+mj-lt"/>
              <a:buAutoNum type="arabicPeriod"/>
            </a:pPr>
            <a:r>
              <a:rPr b="1" dirty="0" sz="1100" i="0" lang="en-US">
                <a:solidFill>
                  <a:schemeClr val="tx1"/>
                </a:solidFill>
                <a:effectLst/>
                <a:latin typeface="Söhne"/>
              </a:rPr>
              <a:t>Persistence Mechanism</a:t>
            </a:r>
            <a:r>
              <a:rPr b="0" dirty="0" sz="1100" i="0" lang="en-US">
                <a:solidFill>
                  <a:schemeClr val="tx1"/>
                </a:solidFill>
                <a:effectLst/>
                <a:latin typeface="Söhne"/>
              </a:rPr>
              <a:t>: To ensure continuous operation, the keylogger will employ a persistence mechanism that allows it to automatically restart and resume logging keystrokes after system reboots or shutdowns.</a:t>
            </a:r>
          </a:p>
          <a:p>
            <a:pPr algn="l">
              <a:buFont typeface="+mj-lt"/>
              <a:buAutoNum type="arabicPeriod"/>
            </a:pPr>
            <a:r>
              <a:rPr b="1" dirty="0" sz="1100" i="0" lang="en-US">
                <a:solidFill>
                  <a:schemeClr val="tx1"/>
                </a:solidFill>
                <a:effectLst/>
                <a:latin typeface="Söhne"/>
              </a:rPr>
              <a:t>Key Logging Functionality</a:t>
            </a:r>
            <a:r>
              <a:rPr b="0" dirty="0" sz="1100" i="0" lang="en-US">
                <a:solidFill>
                  <a:schemeClr val="tx1"/>
                </a:solidFill>
                <a:effectLst/>
                <a:latin typeface="Söhne"/>
              </a:rPr>
              <a:t>: The keylogger will capture all keystrokes made by the user, including letters, numbers, symbols, and special keys like Enter, Backspace, Shift, Ctrl, and Alt. It will log this information in a secure manner to prevent unauthorized access.</a:t>
            </a:r>
          </a:p>
          <a:p>
            <a:pPr algn="l">
              <a:buFont typeface="+mj-lt"/>
              <a:buAutoNum type="arabicPeriod"/>
            </a:pPr>
            <a:r>
              <a:rPr b="1" dirty="0" sz="1100" i="0" lang="en-US">
                <a:solidFill>
                  <a:schemeClr val="tx1"/>
                </a:solidFill>
                <a:effectLst/>
                <a:latin typeface="Söhne"/>
              </a:rPr>
              <a:t>Secure Data Storage</a:t>
            </a:r>
            <a:r>
              <a:rPr b="0" dirty="0" sz="1100" i="0" lang="en-US">
                <a:solidFill>
                  <a:schemeClr val="tx1"/>
                </a:solidFill>
                <a:effectLst/>
                <a:latin typeface="Söhne"/>
              </a:rPr>
              <a:t>: Logged keystrokes will be securely stored in an encrypted format to prevent unauthorized access or tampering. The storage location will be chosen carefully to ensure data integrity and protection against potential threats.</a:t>
            </a:r>
          </a:p>
          <a:p>
            <a:pPr algn="l">
              <a:buFont typeface="+mj-lt"/>
              <a:buAutoNum type="arabicPeriod"/>
            </a:pPr>
            <a:r>
              <a:rPr b="1" dirty="0" sz="1100" i="0" lang="en-US">
                <a:solidFill>
                  <a:schemeClr val="tx1"/>
                </a:solidFill>
                <a:effectLst/>
                <a:latin typeface="Söhne"/>
              </a:rPr>
              <a:t>Authorized Access for Data Retrieval</a:t>
            </a:r>
            <a:r>
              <a:rPr b="0" dirty="0" sz="1100" i="0" lang="en-US">
                <a:solidFill>
                  <a:schemeClr val="tx1"/>
                </a:solidFill>
                <a:effectLst/>
                <a:latin typeface="Söhne"/>
              </a:rPr>
              <a:t>: Authorized users, such as administrators or designated personnel, will have access to retrieve the logged data through a secure interface. Access controls and authentication mechanisms will be implemented to prevent unauthorized access to the logged data.</a:t>
            </a:r>
          </a:p>
          <a:p>
            <a:pPr algn="l">
              <a:buFont typeface="+mj-lt"/>
              <a:buAutoNum type="arabicPeriod"/>
            </a:pPr>
            <a:r>
              <a:rPr b="1" dirty="0" sz="1100" i="0" lang="en-US">
                <a:solidFill>
                  <a:schemeClr val="tx1"/>
                </a:solidFill>
                <a:effectLst/>
                <a:latin typeface="Söhne"/>
              </a:rPr>
              <a:t>Legal and Ethical Compliance</a:t>
            </a:r>
            <a:r>
              <a:rPr b="0" dirty="0" sz="1100" i="0" lang="en-US">
                <a:solidFill>
                  <a:schemeClr val="tx1"/>
                </a:solidFill>
                <a:effectLst/>
                <a:latin typeface="Söhne"/>
              </a:rPr>
              <a:t>: The development and use of the keylogger will strictly adhere to relevant laws and regulations governing surveillance software. Ethical considerations regarding user privacy and consent will be carefully addressed, and the keylogger will only be deployed in situations where it is legally permissible and ethically justified.</a:t>
            </a:r>
          </a:p>
          <a:p>
            <a:pPr algn="l">
              <a:buFont typeface="+mj-lt"/>
              <a:buAutoNum type="arabicPeriod"/>
            </a:pPr>
            <a:r>
              <a:rPr b="1" dirty="0" sz="1100" i="0" lang="en-US">
                <a:solidFill>
                  <a:schemeClr val="tx1"/>
                </a:solidFill>
                <a:effectLst/>
                <a:latin typeface="Söhne"/>
              </a:rPr>
              <a:t>Comprehensive Documentation</a:t>
            </a:r>
            <a:r>
              <a:rPr b="0" dirty="0" sz="1100" i="0" lang="en-US">
                <a:solidFill>
                  <a:schemeClr val="tx1"/>
                </a:solidFill>
                <a:effectLst/>
                <a:latin typeface="Söhne"/>
              </a:rPr>
              <a:t>: Detailed documentation will be provided, covering installation instructions, configuration settings, usage guidelines, legal compliance requirements, and ethical considerations. This documentation will serve as a guide for users and administrators to understand and responsibly use the keylogger.</a:t>
            </a:r>
          </a:p>
          <a:p>
            <a:pPr algn="l">
              <a:buFont typeface="+mj-lt"/>
              <a:buAutoNum type="arabicPeriod"/>
            </a:pPr>
            <a:r>
              <a:rPr b="1" dirty="0" sz="1100" i="0" lang="en-US">
                <a:solidFill>
                  <a:schemeClr val="tx1"/>
                </a:solidFill>
                <a:effectLst/>
                <a:latin typeface="Söhne"/>
              </a:rPr>
              <a:t>Security Measures</a:t>
            </a:r>
            <a:r>
              <a:rPr b="0" dirty="0" sz="1100" i="0" lang="en-US">
                <a:solidFill>
                  <a:schemeClr val="tx1"/>
                </a:solidFill>
                <a:effectLst/>
                <a:latin typeface="Söhne"/>
              </a:rPr>
              <a:t>: Robust security measures will be implemented to protect the keylogger from unauthorized access, tampering, or exploitation by malicious actors. This includes encryption of logged data, secure communication protocols, and regular security updates to address potential vulnerabilities.</a:t>
            </a:r>
          </a:p>
          <a:p>
            <a:pPr algn="l">
              <a:buFont typeface="+mj-lt"/>
              <a:buAutoNum type="arabicPeriod"/>
            </a:pPr>
            <a:r>
              <a:rPr b="1" dirty="0" sz="1100" i="0" lang="en-US">
                <a:solidFill>
                  <a:schemeClr val="tx1"/>
                </a:solidFill>
                <a:effectLst/>
                <a:latin typeface="Söhne"/>
              </a:rPr>
              <a:t>User Privacy Protection</a:t>
            </a:r>
            <a:r>
              <a:rPr b="0" dirty="0" sz="1100" i="0" lang="en-US">
                <a:solidFill>
                  <a:schemeClr val="tx1"/>
                </a:solidFill>
                <a:effectLst/>
                <a:latin typeface="Söhne"/>
              </a:rPr>
              <a:t>: Measures will be taken to safeguard user privacy, such as ensuring that the keylogger does not capture sensitive information like passwords or credit card numbers unless explicitly authorized for legitimate purposes.</a:t>
            </a:r>
          </a:p>
          <a:p>
            <a:endParaRPr dirty="0" sz="115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5" name="Title 1"/>
          <p:cNvSpPr>
            <a:spLocks noGrp="1"/>
          </p:cNvSpPr>
          <p:nvPr>
            <p:ph type="title"/>
          </p:nvPr>
        </p:nvSpPr>
        <p:spPr/>
        <p:txBody>
          <a:bodyPr/>
          <a:p>
            <a:r>
              <a:rPr dirty="0" lang="en-US">
                <a:solidFill>
                  <a:srgbClr val="00B0F0"/>
                </a:solidFill>
              </a:rPr>
              <a:t>SYSTEM APPROACH</a:t>
            </a:r>
            <a:endParaRPr dirty="0" lang="en-IN">
              <a:solidFill>
                <a:srgbClr val="00B0F0"/>
              </a:solidFill>
            </a:endParaRPr>
          </a:p>
        </p:txBody>
      </p:sp>
      <p:sp>
        <p:nvSpPr>
          <p:cNvPr id="1048616" name="Content Placeholder 2"/>
          <p:cNvSpPr>
            <a:spLocks noGrp="1"/>
          </p:cNvSpPr>
          <p:nvPr>
            <p:ph idx="1"/>
          </p:nvPr>
        </p:nvSpPr>
        <p:spPr>
          <a:xfrm>
            <a:off x="677334" y="1627465"/>
            <a:ext cx="8596668" cy="4413898"/>
          </a:xfrm>
        </p:spPr>
        <p:txBody>
          <a:bodyPr>
            <a:normAutofit fontScale="25000" lnSpcReduction="20000"/>
          </a:bodyPr>
          <a:p>
            <a:pPr>
              <a:buFont typeface="Wingdings" panose="05000000000000000000" pitchFamily="2" charset="2"/>
              <a:buChar char="§"/>
            </a:pPr>
            <a:r>
              <a:rPr b="1" dirty="0" sz="7200" lang="en-US">
                <a:solidFill>
                  <a:srgbClr val="0F0F0F"/>
                </a:solidFill>
              </a:rPr>
              <a:t>Programming Language: Python for its versatility, ease of use, and availability of libraries like </a:t>
            </a:r>
            <a:r>
              <a:rPr b="1" dirty="0" sz="7200" lang="en-US" err="1">
                <a:solidFill>
                  <a:srgbClr val="0F0F0F"/>
                </a:solidFill>
              </a:rPr>
              <a:t>pynput</a:t>
            </a:r>
            <a:r>
              <a:rPr b="1" dirty="0" sz="7200" lang="en-US">
                <a:solidFill>
                  <a:srgbClr val="0F0F0F"/>
                </a:solidFill>
              </a:rPr>
              <a:t> for keyboard monitoring.</a:t>
            </a:r>
          </a:p>
          <a:p>
            <a:pPr>
              <a:buFont typeface="Wingdings" panose="05000000000000000000" pitchFamily="2" charset="2"/>
              <a:buChar char="§"/>
            </a:pPr>
            <a:endParaRPr b="1" dirty="0" sz="7200" lang="en-US">
              <a:solidFill>
                <a:srgbClr val="0F0F0F"/>
              </a:solidFill>
            </a:endParaRPr>
          </a:p>
          <a:p>
            <a:pPr>
              <a:buFont typeface="Wingdings" panose="05000000000000000000" pitchFamily="2" charset="2"/>
              <a:buChar char="§"/>
            </a:pPr>
            <a:r>
              <a:rPr b="1" dirty="0" sz="7200" lang="en-US">
                <a:solidFill>
                  <a:srgbClr val="0F0F0F"/>
                </a:solidFill>
              </a:rPr>
              <a:t>Data Storage: SQLite for its lightweight nature and ease of integration, providing a secure storage solution for logged keystrokes.</a:t>
            </a:r>
          </a:p>
          <a:p>
            <a:pPr>
              <a:buFont typeface="Wingdings" panose="05000000000000000000" pitchFamily="2" charset="2"/>
              <a:buChar char="§"/>
            </a:pPr>
            <a:endParaRPr b="1" dirty="0" sz="7200" lang="en-US">
              <a:solidFill>
                <a:srgbClr val="0F0F0F"/>
              </a:solidFill>
            </a:endParaRPr>
          </a:p>
          <a:p>
            <a:pPr>
              <a:buFont typeface="Wingdings" panose="05000000000000000000" pitchFamily="2" charset="2"/>
              <a:buChar char="§"/>
            </a:pPr>
            <a:r>
              <a:rPr b="1" dirty="0" sz="7200" lang="en-US">
                <a:solidFill>
                  <a:srgbClr val="0F0F0F"/>
                </a:solidFill>
              </a:rPr>
              <a:t>Cross-Platform Compatibility: Utilize platform-independent libraries and frameworks to ensure seamless operation across Windows, macOS, and Linux environments.</a:t>
            </a:r>
          </a:p>
          <a:p>
            <a:pPr>
              <a:buFont typeface="Wingdings" panose="05000000000000000000" pitchFamily="2" charset="2"/>
              <a:buChar char="§"/>
            </a:pPr>
            <a:endParaRPr b="1" dirty="0" sz="7200" lang="en-US">
              <a:solidFill>
                <a:srgbClr val="0F0F0F"/>
              </a:solidFill>
            </a:endParaRPr>
          </a:p>
          <a:p>
            <a:pPr>
              <a:buFont typeface="Wingdings" panose="05000000000000000000" pitchFamily="2" charset="2"/>
              <a:buChar char="§"/>
            </a:pPr>
            <a:r>
              <a:rPr b="1" dirty="0" sz="7200" lang="en-US">
                <a:solidFill>
                  <a:srgbClr val="0F0F0F"/>
                </a:solidFill>
              </a:rPr>
              <a:t>Security: Implement encryption using Python's built-in cryptography library to securely store logged data and adhere to privacy standards.</a:t>
            </a:r>
          </a:p>
          <a:p>
            <a:pPr>
              <a:buFont typeface="Wingdings" panose="05000000000000000000" pitchFamily="2" charset="2"/>
              <a:buChar char="§"/>
            </a:pPr>
            <a:endParaRPr b="1" dirty="0" sz="7200" lang="en-US">
              <a:solidFill>
                <a:srgbClr val="0F0F0F"/>
              </a:solidFill>
            </a:endParaRPr>
          </a:p>
          <a:p>
            <a:pPr>
              <a:buFont typeface="Wingdings" panose="05000000000000000000" pitchFamily="2" charset="2"/>
              <a:buChar char="§"/>
            </a:pPr>
            <a:r>
              <a:rPr b="1" dirty="0" sz="7200" lang="en-US">
                <a:solidFill>
                  <a:srgbClr val="0F0F0F"/>
                </a:solidFill>
              </a:rPr>
              <a:t>Documentation: Create detailed documentation using Markdown or </a:t>
            </a:r>
            <a:r>
              <a:rPr b="1" dirty="0" sz="7200" lang="en-US" err="1">
                <a:solidFill>
                  <a:srgbClr val="0F0F0F"/>
                </a:solidFill>
              </a:rPr>
              <a:t>reStructuredText</a:t>
            </a:r>
            <a:r>
              <a:rPr b="1" dirty="0" sz="7200" lang="en-US">
                <a:solidFill>
                  <a:srgbClr val="0F0F0F"/>
                </a:solidFill>
              </a:rPr>
              <a:t>, covering installation, configuration, usage guidelines, legal compliance, and ethical considerations to ensure clarity and compliance with relevant regulations.</a:t>
            </a:r>
            <a:endParaRPr b="1" dirty="0" sz="7200" lang="en-IN">
              <a:solidFill>
                <a:srgbClr val="0F0F0F"/>
              </a:solidFill>
            </a:endParaRPr>
          </a:p>
          <a:p>
            <a:endParaRPr dirty="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7" name="Title 1"/>
          <p:cNvSpPr>
            <a:spLocks noGrp="1"/>
          </p:cNvSpPr>
          <p:nvPr>
            <p:ph type="title"/>
          </p:nvPr>
        </p:nvSpPr>
        <p:spPr/>
        <p:txBody>
          <a:bodyPr/>
          <a:p>
            <a:r>
              <a:rPr dirty="0" lang="en-US">
                <a:solidFill>
                  <a:srgbClr val="00B0F0"/>
                </a:solidFill>
              </a:rPr>
              <a:t>ALGORITHM AND DEPLOYMENT</a:t>
            </a:r>
            <a:endParaRPr dirty="0" lang="en-IN">
              <a:solidFill>
                <a:srgbClr val="00B0F0"/>
              </a:solidFill>
            </a:endParaRPr>
          </a:p>
        </p:txBody>
      </p:sp>
      <p:sp>
        <p:nvSpPr>
          <p:cNvPr id="1048618" name="Content Placeholder 2"/>
          <p:cNvSpPr>
            <a:spLocks noGrp="1"/>
          </p:cNvSpPr>
          <p:nvPr>
            <p:ph idx="1"/>
          </p:nvPr>
        </p:nvSpPr>
        <p:spPr/>
        <p:txBody>
          <a:bodyPr>
            <a:normAutofit/>
          </a:bodyPr>
          <a:p>
            <a:pPr indent="0" marL="0">
              <a:buNone/>
            </a:pPr>
            <a:r>
              <a:rPr b="1" dirty="0" sz="3200" lang="en-IN"/>
              <a:t>ALGORITHM:</a:t>
            </a:r>
          </a:p>
          <a:p>
            <a:pPr indent="-305435" marL="305435"/>
            <a:r>
              <a:rPr dirty="0" lang="en-IN"/>
              <a:t>Keyboard Hook Installation: Use a platform-specific method (e.g., </a:t>
            </a:r>
            <a:r>
              <a:rPr dirty="0" lang="en-IN" err="1"/>
              <a:t>pyHook</a:t>
            </a:r>
            <a:r>
              <a:rPr dirty="0" lang="en-IN"/>
              <a:t> for Windows, </a:t>
            </a:r>
            <a:r>
              <a:rPr dirty="0" lang="en-IN" err="1"/>
              <a:t>pynput</a:t>
            </a:r>
            <a:r>
              <a:rPr dirty="0" lang="en-IN"/>
              <a:t> for cross-platform) to install a keyboard hook that captures keystrokes.</a:t>
            </a:r>
          </a:p>
          <a:p>
            <a:pPr indent="-305435" marL="305435"/>
            <a:r>
              <a:rPr dirty="0" lang="en-IN"/>
              <a:t>Keylogging Functionality: Implement a function to capture and log each keystroke event, including the key pressed and any modifiers (e.g., Shift, Ctrl).</a:t>
            </a:r>
          </a:p>
          <a:p>
            <a:pPr indent="-305435" marL="305435"/>
            <a:r>
              <a:rPr dirty="0" lang="en-IN"/>
              <a:t>Data Encryption: Encrypt logged keystrokes using a secure encryption algorithm (e.g., AES) to protect sensitive information.</a:t>
            </a:r>
          </a:p>
          <a:p>
            <a:pPr indent="-305435" marL="305435"/>
            <a:r>
              <a:rPr dirty="0" lang="en-IN"/>
              <a:t>Data Storage: Store encrypted keystrokes in a secure database (e.g., SQLite) or file system, ensuring proper access controls and permissions.</a:t>
            </a:r>
          </a:p>
          <a:p>
            <a:pPr indent="-305435" marL="305435"/>
            <a:r>
              <a:rPr dirty="0" lang="en-IN"/>
              <a:t>Persistence: Implement mechanisms (e.g., Windows Registry, Linux </a:t>
            </a:r>
            <a:r>
              <a:rPr dirty="0" lang="en-IN" err="1"/>
              <a:t>systemd</a:t>
            </a:r>
            <a:r>
              <a:rPr dirty="0" lang="en-IN"/>
              <a:t> service) to ensure the keylogger starts automatically on system boot and remains active in the background.</a:t>
            </a:r>
          </a:p>
          <a:p>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9" name="Title 1"/>
          <p:cNvSpPr>
            <a:spLocks noGrp="1"/>
          </p:cNvSpPr>
          <p:nvPr>
            <p:ph type="title"/>
          </p:nvPr>
        </p:nvSpPr>
        <p:spPr/>
        <p:txBody>
          <a:bodyPr/>
          <a:p>
            <a:r>
              <a:rPr dirty="0" lang="en-US">
                <a:solidFill>
                  <a:schemeClr val="tx1"/>
                </a:solidFill>
              </a:rPr>
              <a:t>DEPLOYMENT</a:t>
            </a:r>
            <a:endParaRPr dirty="0" lang="en-IN"/>
          </a:p>
        </p:txBody>
      </p:sp>
      <p:sp>
        <p:nvSpPr>
          <p:cNvPr id="1048620" name="Content Placeholder 2"/>
          <p:cNvSpPr>
            <a:spLocks noGrp="1"/>
          </p:cNvSpPr>
          <p:nvPr>
            <p:ph idx="1"/>
          </p:nvPr>
        </p:nvSpPr>
        <p:spPr/>
        <p:txBody>
          <a:bodyPr>
            <a:normAutofit/>
          </a:bodyPr>
          <a:p>
            <a:r>
              <a:rPr dirty="0" lang="en-US"/>
              <a:t>Platform-Specific Installation: Package the keylogger application for deployment on different operating systems, ensuring compatibility with Windows, macOS, and Linux.</a:t>
            </a:r>
          </a:p>
          <a:p>
            <a:r>
              <a:rPr dirty="0" lang="en-US"/>
              <a:t>Installation Instructions: Provide clear instructions for installing and configuring the keylogger, including any dependencies or system requirements.</a:t>
            </a:r>
          </a:p>
          <a:p>
            <a:r>
              <a:rPr dirty="0" lang="en-US"/>
              <a:t>Configuration Options: Allow users to customize settings such as encryption keys, logging intervals, and output format through a configuration file or user interface.</a:t>
            </a:r>
          </a:p>
          <a:p>
            <a:r>
              <a:rPr dirty="0" lang="en-US"/>
              <a:t>Security Measures: Implement security measures to prevent unauthorized access to logged data, such as access controls, encryption, and secure communication protocols.</a:t>
            </a:r>
          </a:p>
          <a:p>
            <a:r>
              <a:rPr dirty="0" lang="en-US"/>
              <a:t>Testing and Validation: Thoroughly test the deployed keylogger in various environments to ensure functionality, reliability, and security. Address any issues or bugs discovered during testing before deploying to production.</a:t>
            </a:r>
          </a:p>
          <a:p>
            <a:r>
              <a:rPr dirty="0" lang="en-US"/>
              <a:t>Documentation: Prepare comprehensive documentation covering installation, configuration, usage guidelines, legal compliance, and ethical considerations to assist users and administrators in deploying and using the keylogger responsibly.</a:t>
            </a:r>
          </a:p>
          <a:p>
            <a:r>
              <a:rPr dirty="0" lang="en-US"/>
              <a:t>Feedback and Support: Provide channels for users to provide feedback, report issues, and receive support, ensuring ongoing maintenance and improvement of the deployed keylogger system.</a:t>
            </a:r>
            <a:endParaRPr dirty="0" lang="en-IN"/>
          </a:p>
          <a:p>
            <a:endParaRPr dirty="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21" name="Title 1"/>
          <p:cNvSpPr>
            <a:spLocks noGrp="1"/>
          </p:cNvSpPr>
          <p:nvPr>
            <p:ph type="title"/>
          </p:nvPr>
        </p:nvSpPr>
        <p:spPr>
          <a:xfrm>
            <a:off x="677334" y="609600"/>
            <a:ext cx="8596668" cy="827314"/>
          </a:xfrm>
        </p:spPr>
        <p:txBody>
          <a:bodyPr/>
          <a:p>
            <a:r>
              <a:rPr dirty="0" lang="en-US">
                <a:solidFill>
                  <a:srgbClr val="00B0F0"/>
                </a:solidFill>
              </a:rPr>
              <a:t>RESULT</a:t>
            </a:r>
            <a:endParaRPr dirty="0" lang="en-IN">
              <a:solidFill>
                <a:srgbClr val="00B0F0"/>
              </a:solidFill>
            </a:endParaRPr>
          </a:p>
        </p:txBody>
      </p:sp>
      <p:sp>
        <p:nvSpPr>
          <p:cNvPr id="1048622" name="TextBox 3"/>
          <p:cNvSpPr txBox="1"/>
          <p:nvPr/>
        </p:nvSpPr>
        <p:spPr>
          <a:xfrm>
            <a:off x="677334" y="1436914"/>
            <a:ext cx="3631845" cy="461665"/>
          </a:xfrm>
          <a:prstGeom prst="rect"/>
          <a:noFill/>
        </p:spPr>
        <p:txBody>
          <a:bodyPr rtlCol="0" wrap="square">
            <a:spAutoFit/>
          </a:bodyPr>
          <a:p>
            <a:r>
              <a:rPr b="1" dirty="0" sz="2400" lang="en-US"/>
              <a:t>OUTPUT IMAGES:</a:t>
            </a:r>
            <a:endParaRPr b="1" dirty="0" sz="2400" lang="en-IN"/>
          </a:p>
        </p:txBody>
      </p:sp>
      <p:pic>
        <p:nvPicPr>
          <p:cNvPr id="2097152" name="Content Placeholder 3"/>
          <p:cNvPicPr>
            <a:picLocks noChangeAspect="1" noGrp="1"/>
          </p:cNvPicPr>
          <p:nvPr>
            <p:ph idx="1"/>
          </p:nvPr>
        </p:nvPicPr>
        <p:blipFill>
          <a:blip xmlns:r="http://schemas.openxmlformats.org/officeDocument/2006/relationships" r:embed="rId1"/>
          <a:stretch>
            <a:fillRect/>
          </a:stretch>
        </p:blipFill>
        <p:spPr>
          <a:xfrm>
            <a:off x="677334" y="1965323"/>
            <a:ext cx="8102685" cy="4657426"/>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pic>
        <p:nvPicPr>
          <p:cNvPr id="2097153" name="Picture 3"/>
          <p:cNvPicPr>
            <a:picLocks noChangeAspect="1"/>
          </p:cNvPicPr>
          <p:nvPr/>
        </p:nvPicPr>
        <p:blipFill>
          <a:blip xmlns:r="http://schemas.openxmlformats.org/officeDocument/2006/relationships" r:embed="rId1"/>
          <a:stretch>
            <a:fillRect/>
          </a:stretch>
        </p:blipFill>
        <p:spPr>
          <a:xfrm>
            <a:off x="645951" y="1089451"/>
            <a:ext cx="8285903" cy="4679097"/>
          </a:xfrm>
          <a:prstGeom prst="rect"/>
        </p:spPr>
      </p:pic>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KEYLOGGER</dc:title>
  <dc:creator>AYAZ BASHA F</dc:creator>
  <cp:lastModifiedBy>AYAZ BASHA F</cp:lastModifiedBy>
  <dcterms:created xsi:type="dcterms:W3CDTF">2024-03-25T18:30:23Z</dcterms:created>
  <dcterms:modified xsi:type="dcterms:W3CDTF">2024-03-26T09:09:16Z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16a5f10a2a9e42e8a2deff1143a75f99</vt:lpwstr>
  </property>
</Properties>
</file>