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handoutMasterIdLst>
    <p:handoutMasterId r:id="rId22"/>
  </p:handoutMasterIdLst>
  <p:sldIdLst>
    <p:sldId id="375" r:id="rId5"/>
    <p:sldId id="305" r:id="rId6"/>
    <p:sldId id="273"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993" autoAdjust="0"/>
  </p:normalViewPr>
  <p:slideViewPr>
    <p:cSldViewPr snapToGrid="0" snapToObjects="1">
      <p:cViewPr>
        <p:scale>
          <a:sx n="100" d="100"/>
          <a:sy n="100" d="100"/>
        </p:scale>
        <p:origin x="-29" y="-672"/>
      </p:cViewPr>
      <p:guideLst/>
    </p:cSldViewPr>
  </p:slideViewPr>
  <p:outlineViewPr>
    <p:cViewPr>
      <p:scale>
        <a:sx n="33" d="100"/>
        <a:sy n="33" d="100"/>
      </p:scale>
      <p:origin x="0" y="-446"/>
    </p:cViewPr>
  </p:outlineViewPr>
  <p:notesTextViewPr>
    <p:cViewPr>
      <p:scale>
        <a:sx n="1" d="1"/>
        <a:sy n="1" d="1"/>
      </p:scale>
      <p:origin x="0" y="0"/>
    </p:cViewPr>
  </p:notesTextViewPr>
  <p:notesViewPr>
    <p:cSldViewPr snapToGrid="0" snapToObjects="1">
      <p:cViewPr varScale="1">
        <p:scale>
          <a:sx n="87" d="100"/>
          <a:sy n="87" d="100"/>
        </p:scale>
        <p:origin x="2696"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F17359-000A-9044-B834-9FBD0018D5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98B882-BA21-D947-B59A-B375F7B018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E773F5E-F60B-3D42-A6DD-6D5611C2F6EE}" type="datetimeFigureOut">
              <a:rPr lang="en-US" smtClean="0"/>
              <a:t>7/27/2024</a:t>
            </a:fld>
            <a:endParaRPr lang="en-US" dirty="0"/>
          </a:p>
        </p:txBody>
      </p:sp>
      <p:sp>
        <p:nvSpPr>
          <p:cNvPr id="4" name="Footer Placeholder 3">
            <a:extLst>
              <a:ext uri="{FF2B5EF4-FFF2-40B4-BE49-F238E27FC236}">
                <a16:creationId xmlns:a16="http://schemas.microsoft.com/office/drawing/2014/main" id="{8219AD5B-1A75-1A4A-8459-A96AB79E9D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49C6818-84EB-2D43-AA44-FC64C4595B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B28A1AC-D174-D44D-BB31-612041F19AA1}" type="slidenum">
              <a:rPr lang="en-US" smtClean="0"/>
              <a:t>‹#›</a:t>
            </a:fld>
            <a:endParaRPr lang="en-US" dirty="0"/>
          </a:p>
        </p:txBody>
      </p:sp>
    </p:spTree>
    <p:extLst>
      <p:ext uri="{BB962C8B-B14F-4D97-AF65-F5344CB8AC3E}">
        <p14:creationId xmlns:p14="http://schemas.microsoft.com/office/powerpoint/2010/main" val="357517033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2946"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D7A90A1-A930-7E45-A0C6-7B528BC17B68}"/>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2289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_2">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215342"/>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5286196"/>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2715790"/>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E71328B3-338C-BB43-A9F5-AACCE2E54E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69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1928264"/>
            <a:ext cx="5822209" cy="4427316"/>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10" name="Text Placeholder 2">
            <a:extLst>
              <a:ext uri="{FF2B5EF4-FFF2-40B4-BE49-F238E27FC236}">
                <a16:creationId xmlns:a16="http://schemas.microsoft.com/office/drawing/2014/main" id="{01B97752-63E3-7E41-86AA-8084AC3E48D7}"/>
              </a:ext>
            </a:extLst>
          </p:cNvPr>
          <p:cNvSpPr>
            <a:spLocks noGrp="1"/>
          </p:cNvSpPr>
          <p:nvPr>
            <p:ph type="body" idx="13" hasCustomPrompt="1"/>
          </p:nvPr>
        </p:nvSpPr>
        <p:spPr>
          <a:xfrm>
            <a:off x="6487905" y="4498670"/>
            <a:ext cx="4179375" cy="356462"/>
          </a:xfrm>
        </p:spPr>
        <p:txBody>
          <a:bodyPr lIns="0" rIns="0">
            <a:normAutofit/>
          </a:bodyPr>
          <a:lstStyle>
            <a:lvl1pPr marL="0" indent="0" algn="r">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11" name="Title 1">
            <a:extLst>
              <a:ext uri="{FF2B5EF4-FFF2-40B4-BE49-F238E27FC236}">
                <a16:creationId xmlns:a16="http://schemas.microsoft.com/office/drawing/2014/main" id="{B45521CA-473D-274E-A252-50E49A3EFD16}"/>
              </a:ext>
            </a:extLst>
          </p:cNvPr>
          <p:cNvSpPr>
            <a:spLocks noGrp="1"/>
          </p:cNvSpPr>
          <p:nvPr>
            <p:ph type="ctrTitle"/>
          </p:nvPr>
        </p:nvSpPr>
        <p:spPr>
          <a:xfrm>
            <a:off x="6487905" y="1928264"/>
            <a:ext cx="4179376" cy="2387600"/>
          </a:xfrm>
        </p:spPr>
        <p:txBody>
          <a:bodyPr lIns="0" rIns="0" anchor="b">
            <a:normAutofit/>
          </a:bodyPr>
          <a:lstStyle>
            <a:lvl1pPr algn="r">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327254B-5501-7248-A89F-42912B5A8BD2}"/>
              </a:ext>
            </a:extLst>
          </p:cNvPr>
          <p:cNvCxnSpPr>
            <a:cxnSpLocks/>
          </p:cNvCxnSpPr>
          <p:nvPr userDrawn="1"/>
        </p:nvCxnSpPr>
        <p:spPr>
          <a:xfrm>
            <a:off x="0" y="1405468"/>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00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_4">
    <p:bg>
      <p:bgPr>
        <a:solidFill>
          <a:schemeClr val="accent4">
            <a:lumMod val="50000"/>
          </a:schemeClr>
        </a:solidFill>
        <a:effectLst/>
      </p:bgPr>
    </p:bg>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1124487" y="0"/>
            <a:ext cx="11067514"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24487" y="-1"/>
            <a:ext cx="11067514"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6C4B436F-A511-A141-900B-BA20A19A1BCE}"/>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087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_5">
    <p:spTree>
      <p:nvGrpSpPr>
        <p:cNvPr id="1" name=""/>
        <p:cNvGrpSpPr/>
        <p:nvPr/>
      </p:nvGrpSpPr>
      <p:grpSpPr>
        <a:xfrm>
          <a:off x="0" y="0"/>
          <a:ext cx="0" cy="0"/>
          <a:chOff x="0" y="0"/>
          <a:chExt cx="0" cy="0"/>
        </a:xfrm>
      </p:grpSpPr>
      <p:pic>
        <p:nvPicPr>
          <p:cNvPr id="7" name="Picture Placeholder 21" descr="Woman on tablet ">
            <a:extLst>
              <a:ext uri="{FF2B5EF4-FFF2-40B4-BE49-F238E27FC236}">
                <a16:creationId xmlns:a16="http://schemas.microsoft.com/office/drawing/2014/main" id="{79F82B97-E9C9-C740-AE3A-A0BB4822DD8F}"/>
              </a:ext>
            </a:extLst>
          </p:cNvPr>
          <p:cNvPicPr>
            <a:picLocks noChangeAspect="1"/>
          </p:cNvPicPr>
          <p:nvPr userDrawn="1"/>
        </p:nvPicPr>
        <p:blipFill rotWithShape="1">
          <a:blip r:embed="rId2" cstate="screen">
            <a:alphaModFix amt="35000"/>
            <a:extLst>
              <a:ext uri="{28A0092B-C50C-407E-A947-70E740481C1C}">
                <a14:useLocalDpi xmlns:a14="http://schemas.microsoft.com/office/drawing/2010/main"/>
              </a:ext>
            </a:extLst>
          </a:blip>
          <a:srcRect/>
          <a:stretch/>
        </p:blipFill>
        <p:spPr>
          <a:xfrm>
            <a:off x="0" y="0"/>
            <a:ext cx="12192001" cy="6858000"/>
          </a:xfrm>
          <a:prstGeom prst="rect">
            <a:avLst/>
          </a:prstGeom>
          <a:solidFill>
            <a:schemeClr val="tx1"/>
          </a:solidFill>
        </p:spPr>
      </p:pic>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4A57CAA2-2658-B441-A787-4B54C65D3BF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238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w/Caption_1">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152400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6338806"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1524000"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F2E583C8-CCA8-BB4A-B8AA-4ED85B62E67F}"/>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266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Caption_2">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0668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635662" y="339644"/>
            <a:ext cx="5014993"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820856"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1" name="Straight Connector 10">
            <a:extLst>
              <a:ext uri="{FF2B5EF4-FFF2-40B4-BE49-F238E27FC236}">
                <a16:creationId xmlns:a16="http://schemas.microsoft.com/office/drawing/2014/main" id="{4C8C2B99-ED08-1F48-BE5D-40E40D09C7B7}"/>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87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Caption_3">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608843" y="3482977"/>
            <a:ext cx="10961177"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10" name="Straight Connector 9">
            <a:extLst>
              <a:ext uri="{FF2B5EF4-FFF2-40B4-BE49-F238E27FC236}">
                <a16:creationId xmlns:a16="http://schemas.microsoft.com/office/drawing/2014/main" id="{79B33817-49F3-B440-A271-466603AE1964}"/>
              </a:ext>
            </a:extLst>
          </p:cNvPr>
          <p:cNvCxnSpPr>
            <a:cxnSpLocks/>
          </p:cNvCxnSpPr>
          <p:nvPr userDrawn="1"/>
        </p:nvCxnSpPr>
        <p:spPr>
          <a:xfrm>
            <a:off x="0" y="421214"/>
            <a:ext cx="1219200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2">
            <a:extLst>
              <a:ext uri="{FF2B5EF4-FFF2-40B4-BE49-F238E27FC236}">
                <a16:creationId xmlns:a16="http://schemas.microsoft.com/office/drawing/2014/main" id="{8576316B-7498-2E42-9B52-88BF1C9DF40C}"/>
              </a:ext>
            </a:extLst>
          </p:cNvPr>
          <p:cNvSpPr>
            <a:spLocks noGrp="1"/>
          </p:cNvSpPr>
          <p:nvPr>
            <p:ph idx="1" hasCustomPrompt="1"/>
          </p:nvPr>
        </p:nvSpPr>
        <p:spPr>
          <a:xfrm>
            <a:off x="5567465"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451775DA-49A0-2F4D-9F21-5D20DA6BA9B6}"/>
              </a:ext>
            </a:extLst>
          </p:cNvPr>
          <p:cNvSpPr>
            <a:spLocks noGrp="1"/>
          </p:cNvSpPr>
          <p:nvPr>
            <p:ph type="ctrTitle"/>
          </p:nvPr>
        </p:nvSpPr>
        <p:spPr>
          <a:xfrm>
            <a:off x="608844"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4964562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Caption_4">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cxnSp>
        <p:nvCxnSpPr>
          <p:cNvPr id="5" name="Straight Connector 4">
            <a:extLst>
              <a:ext uri="{FF2B5EF4-FFF2-40B4-BE49-F238E27FC236}">
                <a16:creationId xmlns:a16="http://schemas.microsoft.com/office/drawing/2014/main" id="{40C0F668-C1BA-A349-A542-9E54E73E8178}"/>
              </a:ext>
            </a:extLst>
          </p:cNvPr>
          <p:cNvCxnSpPr>
            <a:cxnSpLocks/>
          </p:cNvCxnSpPr>
          <p:nvPr userDrawn="1"/>
        </p:nvCxnSpPr>
        <p:spPr>
          <a:xfrm>
            <a:off x="4961621" y="339644"/>
            <a:ext cx="0" cy="2806512"/>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339644"/>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339644"/>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780326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Caption_5">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3482977"/>
            <a:ext cx="12192000" cy="3375025"/>
          </a:xfrm>
          <a:prstGeom prst="rect">
            <a:avLst/>
          </a:prstGeom>
          <a:solidFill>
            <a:schemeClr val="accent4">
              <a:lumMod val="50000"/>
            </a:schemeClr>
          </a:solidFill>
        </p:spPr>
        <p:txBody>
          <a:bodyPr/>
          <a:lstStyle/>
          <a:p>
            <a:r>
              <a:rPr lang="en-US"/>
              <a:t>Click icon to add picture</a:t>
            </a:r>
            <a:endParaRPr lang="id-ID" dirty="0"/>
          </a:p>
        </p:txBody>
      </p:sp>
      <p:sp>
        <p:nvSpPr>
          <p:cNvPr id="6" name="Text Placeholder 2">
            <a:extLst>
              <a:ext uri="{FF2B5EF4-FFF2-40B4-BE49-F238E27FC236}">
                <a16:creationId xmlns:a16="http://schemas.microsoft.com/office/drawing/2014/main" id="{5832AA92-D0AC-8247-A360-19A5932C4E36}"/>
              </a:ext>
            </a:extLst>
          </p:cNvPr>
          <p:cNvSpPr>
            <a:spLocks noGrp="1"/>
          </p:cNvSpPr>
          <p:nvPr>
            <p:ph idx="1" hasCustomPrompt="1"/>
          </p:nvPr>
        </p:nvSpPr>
        <p:spPr>
          <a:xfrm>
            <a:off x="5351244" y="568512"/>
            <a:ext cx="6002556" cy="2806511"/>
          </a:xfrm>
          <a:prstGeom prst="rect">
            <a:avLst/>
          </a:prstGeom>
        </p:spPr>
        <p:txBody>
          <a:bodyPr vert="horz" lIns="91440" tIns="45720" rIns="91440" bIns="45720" rtlCol="0" anchor="ctr">
            <a:normAutofit/>
          </a:bodyPr>
          <a:lstStyle>
            <a:lvl1pPr algn="l">
              <a:defRPr sz="1600">
                <a:latin typeface="+mj-lt"/>
              </a:defRPr>
            </a:lvl1pPr>
            <a:lvl2pPr algn="l">
              <a:defRPr sz="1600">
                <a:latin typeface="+mj-lt"/>
              </a:defRPr>
            </a:lvl2pPr>
            <a:lvl3pPr algn="l">
              <a:defRPr sz="1600">
                <a:latin typeface="+mj-lt"/>
              </a:defRPr>
            </a:lvl3pPr>
            <a:lvl4pPr algn="l">
              <a:defRPr sz="1600">
                <a:latin typeface="+mj-lt"/>
              </a:defRPr>
            </a:lvl4pPr>
            <a:lvl5pPr algn="l">
              <a:defRPr sz="160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E3AD9F76-09D6-0D4E-99ED-D9391C974AD2}"/>
              </a:ext>
            </a:extLst>
          </p:cNvPr>
          <p:cNvSpPr>
            <a:spLocks noGrp="1"/>
          </p:cNvSpPr>
          <p:nvPr>
            <p:ph type="ctrTitle"/>
          </p:nvPr>
        </p:nvSpPr>
        <p:spPr>
          <a:xfrm>
            <a:off x="392623" y="568512"/>
            <a:ext cx="4179376" cy="2806512"/>
          </a:xfrm>
        </p:spPr>
        <p:txBody>
          <a:bodyPr lIns="0" rIns="0" anchor="ctr">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16414763-7D4F-994A-AAA9-7DC46C19D816}"/>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670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1627321"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706796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1627322"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7067963"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3420737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_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6093055" y="0"/>
            <a:ext cx="6098946"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0" y="1720312"/>
            <a:ext cx="60930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tx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accent4">
                    <a:lumMod val="75000"/>
                  </a:schemeClr>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8142492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1B2D7F8-9505-6148-BEA2-27C4290FF6E2}"/>
              </a:ext>
            </a:extLst>
          </p:cNvPr>
          <p:cNvSpPr>
            <a:spLocks noGrp="1"/>
          </p:cNvSpPr>
          <p:nvPr>
            <p:ph sz="half" idx="1"/>
          </p:nvPr>
        </p:nvSpPr>
        <p:spPr>
          <a:xfrm>
            <a:off x="392623"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A9ADB053-F5D5-D34D-B6E3-A8AB7297F1F9}"/>
              </a:ext>
            </a:extLst>
          </p:cNvPr>
          <p:cNvSpPr>
            <a:spLocks noGrp="1"/>
          </p:cNvSpPr>
          <p:nvPr>
            <p:ph sz="half" idx="2"/>
          </p:nvPr>
        </p:nvSpPr>
        <p:spPr>
          <a:xfrm>
            <a:off x="5833265" y="2330824"/>
            <a:ext cx="4693727"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a:extLst>
              <a:ext uri="{FF2B5EF4-FFF2-40B4-BE49-F238E27FC236}">
                <a16:creationId xmlns:a16="http://schemas.microsoft.com/office/drawing/2014/main" id="{B75E12F7-C53F-EB47-8D86-3CE7D6B2A8FB}"/>
              </a:ext>
            </a:extLst>
          </p:cNvPr>
          <p:cNvSpPr>
            <a:spLocks noGrp="1"/>
          </p:cNvSpPr>
          <p:nvPr>
            <p:ph type="body" idx="13"/>
          </p:nvPr>
        </p:nvSpPr>
        <p:spPr>
          <a:xfrm>
            <a:off x="392624" y="1468740"/>
            <a:ext cx="4672156"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5" name="Text Placeholder 4">
            <a:extLst>
              <a:ext uri="{FF2B5EF4-FFF2-40B4-BE49-F238E27FC236}">
                <a16:creationId xmlns:a16="http://schemas.microsoft.com/office/drawing/2014/main" id="{0C3895DE-E9F7-5A41-91A4-BC8DE509CFFC}"/>
              </a:ext>
            </a:extLst>
          </p:cNvPr>
          <p:cNvSpPr>
            <a:spLocks noGrp="1"/>
          </p:cNvSpPr>
          <p:nvPr>
            <p:ph type="body" sz="quarter" idx="3"/>
          </p:nvPr>
        </p:nvSpPr>
        <p:spPr>
          <a:xfrm>
            <a:off x="5833265" y="1468740"/>
            <a:ext cx="4695165"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7" name="Straight Connector 16">
            <a:extLst>
              <a:ext uri="{FF2B5EF4-FFF2-40B4-BE49-F238E27FC236}">
                <a16:creationId xmlns:a16="http://schemas.microsoft.com/office/drawing/2014/main" id="{E28CCA37-00BD-0A43-8647-67DD0510A7E3}"/>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91966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latin typeface="+mj-lt"/>
                <a:cs typeface="Calibri" panose="020F0502020204030204" pitchFamily="34" charset="0"/>
              </a:defRPr>
            </a:lvl1pPr>
            <a:lvl2pPr>
              <a:lnSpc>
                <a:spcPct val="100000"/>
              </a:lnSpc>
              <a:defRPr sz="1600">
                <a:latin typeface="+mj-lt"/>
                <a:cs typeface="Calibri" panose="020F0502020204030204" pitchFamily="34" charset="0"/>
              </a:defRPr>
            </a:lvl2pPr>
            <a:lvl3pPr>
              <a:lnSpc>
                <a:spcPct val="100000"/>
              </a:lnSpc>
              <a:defRPr sz="1600">
                <a:latin typeface="+mj-lt"/>
                <a:cs typeface="Calibri" panose="020F0502020204030204" pitchFamily="34" charset="0"/>
              </a:defRPr>
            </a:lvl3pPr>
            <a:lvl4pPr>
              <a:lnSpc>
                <a:spcPct val="100000"/>
              </a:lnSpc>
              <a:defRPr sz="1600">
                <a:latin typeface="+mj-lt"/>
                <a:cs typeface="Calibri" panose="020F0502020204030204" pitchFamily="34" charset="0"/>
              </a:defRPr>
            </a:lvl4pPr>
            <a:lvl5pPr>
              <a:lnSpc>
                <a:spcPct val="100000"/>
              </a:lnSpc>
              <a:defRPr sz="1600">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5816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_5">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C5233AE2-5078-C34D-8EAD-6F7B344F5241}"/>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24699EEF-FB75-1A46-B6B6-39CCF65A9EA4}"/>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Title 1">
            <a:extLst>
              <a:ext uri="{FF2B5EF4-FFF2-40B4-BE49-F238E27FC236}">
                <a16:creationId xmlns:a16="http://schemas.microsoft.com/office/drawing/2014/main" id="{89CD5966-5C30-E943-A71E-F48460A377D6}"/>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8" name="Content Placeholder 2">
            <a:extLst>
              <a:ext uri="{FF2B5EF4-FFF2-40B4-BE49-F238E27FC236}">
                <a16:creationId xmlns:a16="http://schemas.microsoft.com/office/drawing/2014/main" id="{CF969977-F5DB-3A45-9E9E-556F0938C059}"/>
              </a:ext>
            </a:extLst>
          </p:cNvPr>
          <p:cNvSpPr>
            <a:spLocks noGrp="1"/>
          </p:cNvSpPr>
          <p:nvPr>
            <p:ph sz="half" idx="1"/>
          </p:nvPr>
        </p:nvSpPr>
        <p:spPr>
          <a:xfrm>
            <a:off x="392623"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a:extLst>
              <a:ext uri="{FF2B5EF4-FFF2-40B4-BE49-F238E27FC236}">
                <a16:creationId xmlns:a16="http://schemas.microsoft.com/office/drawing/2014/main" id="{36D6BBCB-7852-8449-BC02-C5471A775B24}"/>
              </a:ext>
            </a:extLst>
          </p:cNvPr>
          <p:cNvSpPr>
            <a:spLocks noGrp="1"/>
          </p:cNvSpPr>
          <p:nvPr>
            <p:ph sz="half" idx="2"/>
          </p:nvPr>
        </p:nvSpPr>
        <p:spPr>
          <a:xfrm>
            <a:off x="6172200" y="2330824"/>
            <a:ext cx="5181600" cy="3846139"/>
          </a:xfrm>
        </p:spPr>
        <p:txBody>
          <a:bodyPr>
            <a:normAutofit/>
          </a:bodyPr>
          <a:lstStyle>
            <a:lvl1pPr>
              <a:lnSpc>
                <a:spcPct val="100000"/>
              </a:lnSpc>
              <a:defRPr sz="1600">
                <a:solidFill>
                  <a:schemeClr val="bg1"/>
                </a:solidFill>
                <a:latin typeface="+mj-lt"/>
                <a:cs typeface="Calibri" panose="020F0502020204030204" pitchFamily="34" charset="0"/>
              </a:defRPr>
            </a:lvl1pPr>
            <a:lvl2pPr>
              <a:lnSpc>
                <a:spcPct val="100000"/>
              </a:lnSpc>
              <a:defRPr sz="1600">
                <a:solidFill>
                  <a:schemeClr val="bg1"/>
                </a:solidFill>
                <a:latin typeface="+mj-lt"/>
                <a:cs typeface="Calibri" panose="020F0502020204030204" pitchFamily="34" charset="0"/>
              </a:defRPr>
            </a:lvl2pPr>
            <a:lvl3pPr>
              <a:lnSpc>
                <a:spcPct val="100000"/>
              </a:lnSpc>
              <a:defRPr sz="1600">
                <a:solidFill>
                  <a:schemeClr val="bg1"/>
                </a:solidFill>
                <a:latin typeface="+mj-lt"/>
                <a:cs typeface="Calibri" panose="020F0502020204030204" pitchFamily="34" charset="0"/>
              </a:defRPr>
            </a:lvl3pPr>
            <a:lvl4pPr>
              <a:lnSpc>
                <a:spcPct val="100000"/>
              </a:lnSpc>
              <a:defRPr sz="1600">
                <a:solidFill>
                  <a:schemeClr val="bg1"/>
                </a:solidFill>
                <a:latin typeface="+mj-lt"/>
                <a:cs typeface="Calibri" panose="020F0502020204030204" pitchFamily="34" charset="0"/>
              </a:defRPr>
            </a:lvl4pPr>
            <a:lvl5pPr>
              <a:lnSpc>
                <a:spcPct val="100000"/>
              </a:lnSpc>
              <a:defRPr sz="1600">
                <a:solidFill>
                  <a:schemeClr val="bg1"/>
                </a:solidFill>
                <a:latin typeface="+mj-lt"/>
                <a:cs typeface="Calibri" panose="020F050202020403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a:extLst>
              <a:ext uri="{FF2B5EF4-FFF2-40B4-BE49-F238E27FC236}">
                <a16:creationId xmlns:a16="http://schemas.microsoft.com/office/drawing/2014/main" id="{725055FA-EC63-034E-B383-78552FAEA374}"/>
              </a:ext>
            </a:extLst>
          </p:cNvPr>
          <p:cNvSpPr>
            <a:spLocks noGrp="1"/>
          </p:cNvSpPr>
          <p:nvPr>
            <p:ph type="body" idx="13"/>
          </p:nvPr>
        </p:nvSpPr>
        <p:spPr>
          <a:xfrm>
            <a:off x="392623" y="1468740"/>
            <a:ext cx="5157787"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Text Placeholder 4">
            <a:extLst>
              <a:ext uri="{FF2B5EF4-FFF2-40B4-BE49-F238E27FC236}">
                <a16:creationId xmlns:a16="http://schemas.microsoft.com/office/drawing/2014/main" id="{163F1262-F0B7-5B4F-A1EE-7A2D9835E6EC}"/>
              </a:ext>
            </a:extLst>
          </p:cNvPr>
          <p:cNvSpPr>
            <a:spLocks noGrp="1"/>
          </p:cNvSpPr>
          <p:nvPr>
            <p:ph type="body" sz="quarter" idx="3"/>
          </p:nvPr>
        </p:nvSpPr>
        <p:spPr>
          <a:xfrm>
            <a:off x="6172200" y="1468740"/>
            <a:ext cx="5183188" cy="823912"/>
          </a:xfrm>
        </p:spPr>
        <p:txBody>
          <a:bodyPr anchor="b">
            <a:normAutofit/>
          </a:bodyPr>
          <a:lstStyle>
            <a:lvl1pPr marL="0" indent="0">
              <a:buNone/>
              <a:defRPr sz="2800" b="1">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13" name="Straight Connector 12">
            <a:extLst>
              <a:ext uri="{FF2B5EF4-FFF2-40B4-BE49-F238E27FC236}">
                <a16:creationId xmlns:a16="http://schemas.microsoft.com/office/drawing/2014/main" id="{55F5877A-6F1B-5C4C-8792-78CDE344D0E0}"/>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99690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588936"/>
            <a:ext cx="11432584" cy="5976637"/>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2C41291C-383F-CF4B-AB8E-2B40741A62AF}"/>
              </a:ext>
            </a:extLst>
          </p:cNvPr>
          <p:cNvCxnSpPr>
            <a:cxnSpLocks/>
          </p:cNvCxnSpPr>
          <p:nvPr userDrawn="1"/>
        </p:nvCxnSpPr>
        <p:spPr>
          <a:xfrm>
            <a:off x="0" y="292426"/>
            <a:ext cx="12192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34C5937-11C0-4E5A-867C-7AB68EA532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719577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92623" y="292426"/>
            <a:ext cx="10219457"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4" name="Straight Connector 3">
            <a:extLst>
              <a:ext uri="{FF2B5EF4-FFF2-40B4-BE49-F238E27FC236}">
                <a16:creationId xmlns:a16="http://schemas.microsoft.com/office/drawing/2014/main" id="{F516C013-C8E5-B44C-B6D6-DE71D0CC52C4}"/>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4E2D069-321B-434C-BB63-530EE51B64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1218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1134319" y="0"/>
            <a:ext cx="1105768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5" name="Straight Connector 4">
            <a:extLst>
              <a:ext uri="{FF2B5EF4-FFF2-40B4-BE49-F238E27FC236}">
                <a16:creationId xmlns:a16="http://schemas.microsoft.com/office/drawing/2014/main" id="{DCA0415B-CCA3-7142-BDAA-6DAC63FB634C}"/>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3040D77-4CF4-4BFB-9FFB-8C9746D3906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492647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43A34E77-65E8-214A-93DD-907ECB950F42}"/>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9C15D6B-DF62-4A31-87F3-2084A6C590A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478934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6993359"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0" y="1"/>
            <a:ext cx="5198641" cy="6858002"/>
          </a:xfrm>
          <a:prstGeom prst="rect">
            <a:avLst/>
          </a:prstGeom>
          <a:solidFill>
            <a:schemeClr val="accent4">
              <a:lumMod val="50000"/>
            </a:schemeClr>
          </a:solidFill>
        </p:spPr>
        <p:txBody>
          <a:bodyPr/>
          <a:lstStyle/>
          <a:p>
            <a:r>
              <a:rPr lang="en-US"/>
              <a:t>Click icon to add picture</a:t>
            </a:r>
            <a:endParaRPr lang="id-ID"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5711877" y="339645"/>
            <a:ext cx="489057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5708797" y="1507066"/>
            <a:ext cx="4890578"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4037ED-B73E-2946-8FAC-2803EA71C585}"/>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2672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mage and Content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134319" y="1"/>
            <a:ext cx="11057681"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45581"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B907ACF-A34F-FE4A-8511-B7FE12F69496}"/>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394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ation Title_4">
    <p:bg>
      <p:bgPr>
        <a:solidFill>
          <a:schemeClr val="accent4">
            <a:lumMod val="50000"/>
          </a:schemeClr>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1134319" y="0"/>
            <a:ext cx="1105768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cxnSp>
        <p:nvCxnSpPr>
          <p:cNvPr id="3" name="Straight Connector 2">
            <a:extLst>
              <a:ext uri="{FF2B5EF4-FFF2-40B4-BE49-F238E27FC236}">
                <a16:creationId xmlns:a16="http://schemas.microsoft.com/office/drawing/2014/main" id="{A9525627-537D-D740-918D-FD8895672A9F}"/>
              </a:ext>
            </a:extLst>
          </p:cNvPr>
          <p:cNvCxnSpPr>
            <a:cxnSpLocks/>
          </p:cNvCxnSpPr>
          <p:nvPr userDrawn="1"/>
        </p:nvCxnSpPr>
        <p:spPr>
          <a:xfrm>
            <a:off x="112448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375684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Content_5">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E0B206EA-4BA0-3F4C-A4ED-E78F311CD8A8}"/>
              </a:ext>
            </a:extLst>
          </p:cNvPr>
          <p:cNvSpPr>
            <a:spLocks noGrp="1"/>
          </p:cNvSpPr>
          <p:nvPr>
            <p:ph type="pic" sz="quarter" idx="13"/>
          </p:nvPr>
        </p:nvSpPr>
        <p:spPr>
          <a:xfrm>
            <a:off x="1" y="1"/>
            <a:ext cx="12192000" cy="6858002"/>
          </a:xfrm>
          <a:prstGeom prst="rect">
            <a:avLst/>
          </a:prstGeom>
          <a:solidFill>
            <a:schemeClr val="accent4">
              <a:lumMod val="50000"/>
            </a:schemeClr>
          </a:solidFill>
        </p:spPr>
        <p:txBody>
          <a:bodyPr/>
          <a:lstStyle/>
          <a:p>
            <a:r>
              <a:rPr lang="en-US"/>
              <a:t>Click icon to add picture</a:t>
            </a:r>
            <a:endParaRPr lang="id-ID"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9E9592-D634-1947-B3FB-EB3B7F16FF28}"/>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6D456EAF-F3B8-AF4A-90FF-4B0693C56A33}"/>
              </a:ext>
            </a:extLst>
          </p:cNvPr>
          <p:cNvSpPr>
            <a:spLocks noGrp="1"/>
          </p:cNvSpPr>
          <p:nvPr>
            <p:ph type="ctrTitle" hasCustomPrompt="1"/>
          </p:nvPr>
        </p:nvSpPr>
        <p:spPr>
          <a:xfrm>
            <a:off x="392623" y="339645"/>
            <a:ext cx="4890577"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5" name="Text Placeholder 10">
            <a:extLst>
              <a:ext uri="{FF2B5EF4-FFF2-40B4-BE49-F238E27FC236}">
                <a16:creationId xmlns:a16="http://schemas.microsoft.com/office/drawing/2014/main" id="{F7FB4ADF-1B3E-A442-B2C9-518CBE7637DB}"/>
              </a:ext>
            </a:extLst>
          </p:cNvPr>
          <p:cNvSpPr>
            <a:spLocks noGrp="1"/>
          </p:cNvSpPr>
          <p:nvPr>
            <p:ph type="body" sz="quarter" idx="14"/>
          </p:nvPr>
        </p:nvSpPr>
        <p:spPr>
          <a:xfrm>
            <a:off x="392624" y="1507066"/>
            <a:ext cx="4890578"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8996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Caption_2">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46059"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7313354" y="4418889"/>
            <a:ext cx="3289100"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7313355" y="5080791"/>
            <a:ext cx="3289100"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B39C4094-208E-7E4A-848A-F76A1573073A}"/>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23550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and Caption_3">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445942" y="292426"/>
            <a:ext cx="6297515" cy="6273148"/>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4418889"/>
            <a:ext cx="4609683" cy="637507"/>
          </a:xfrm>
        </p:spPr>
        <p:txBody>
          <a:bodyPr lIns="0" rIns="0" anchor="b">
            <a:noAutofit/>
          </a:bodyPr>
          <a:lstStyle>
            <a:lvl1pPr algn="l">
              <a:defRPr sz="4000" b="0" i="0" cap="all" baseline="0">
                <a:solidFill>
                  <a:schemeClr val="accent4">
                    <a:lumMod val="75000"/>
                  </a:schemeClr>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5080791"/>
            <a:ext cx="4609683" cy="1484783"/>
          </a:xfrm>
        </p:spPr>
        <p:txBody>
          <a:bodyPr lIns="0" rIns="0" anchor="t">
            <a:normAutofit/>
          </a:bodyPr>
          <a:lstStyle>
            <a:lvl1pPr marL="0" indent="0">
              <a:lnSpc>
                <a:spcPct val="100000"/>
              </a:lnSpc>
              <a:buNone/>
              <a:defRPr sz="1400">
                <a:latin typeface="+mj-lt"/>
              </a:defRPr>
            </a:lvl1pPr>
            <a:lvl2pPr marL="457200" indent="0">
              <a:lnSpc>
                <a:spcPct val="100000"/>
              </a:lnSpc>
              <a:buNone/>
              <a:defRPr sz="1400">
                <a:latin typeface="+mj-lt"/>
              </a:defRPr>
            </a:lvl2pPr>
            <a:lvl3pPr marL="914400" indent="0">
              <a:lnSpc>
                <a:spcPct val="100000"/>
              </a:lnSpc>
              <a:buNone/>
              <a:defRPr sz="1400">
                <a:latin typeface="+mj-lt"/>
              </a:defRPr>
            </a:lvl3pPr>
            <a:lvl4pPr marL="1371600" indent="0">
              <a:lnSpc>
                <a:spcPct val="100000"/>
              </a:lnSpc>
              <a:buNone/>
              <a:defRPr sz="1400">
                <a:latin typeface="+mj-lt"/>
              </a:defRPr>
            </a:lvl4pPr>
            <a:lvl5pPr marL="1828800" indent="0">
              <a:lnSpc>
                <a:spcPct val="100000"/>
              </a:lnSpc>
              <a:buNone/>
              <a:defRPr sz="14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a:extLst>
              <a:ext uri="{FF2B5EF4-FFF2-40B4-BE49-F238E27FC236}">
                <a16:creationId xmlns:a16="http://schemas.microsoft.com/office/drawing/2014/main" id="{8BE71BC7-72EE-294C-9A39-61A77EE295A0}"/>
              </a:ext>
            </a:extLst>
          </p:cNvPr>
          <p:cNvCxnSpPr>
            <a:cxnSpLocks/>
          </p:cNvCxnSpPr>
          <p:nvPr userDrawn="1"/>
        </p:nvCxnSpPr>
        <p:spPr>
          <a:xfrm>
            <a:off x="392623" y="5080791"/>
            <a:ext cx="4609683"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7384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and Caption_4">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1645581" y="4418889"/>
            <a:ext cx="3289100"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a:t>
            </a:r>
            <a:br>
              <a:rPr lang="en-US" dirty="0"/>
            </a:br>
            <a:r>
              <a:rPr lang="en-US" dirty="0"/>
              <a:t>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1645582" y="5080791"/>
            <a:ext cx="3289100"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776AC280-5A8D-B048-BECC-9C306F32508F}"/>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9061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mage and Caption_5">
    <p:spTree>
      <p:nvGrpSpPr>
        <p:cNvPr id="1" name=""/>
        <p:cNvGrpSpPr/>
        <p:nvPr/>
      </p:nvGrpSpPr>
      <p:grpSpPr>
        <a:xfrm>
          <a:off x="0" y="0"/>
          <a:ext cx="0" cy="0"/>
          <a:chOff x="0" y="0"/>
          <a:chExt cx="0" cy="0"/>
        </a:xfrm>
      </p:grpSpPr>
      <p:sp>
        <p:nvSpPr>
          <p:cNvPr id="8" name="Picture Placeholder 5">
            <a:extLst>
              <a:ext uri="{FF2B5EF4-FFF2-40B4-BE49-F238E27FC236}">
                <a16:creationId xmlns:a16="http://schemas.microsoft.com/office/drawing/2014/main" id="{1F4417F7-7CDE-DF44-9B0E-AC44EE99BF4B}"/>
              </a:ext>
            </a:extLst>
          </p:cNvPr>
          <p:cNvSpPr>
            <a:spLocks noGrp="1"/>
          </p:cNvSpPr>
          <p:nvPr>
            <p:ph type="pic" sz="quarter" idx="10"/>
          </p:nvPr>
        </p:nvSpPr>
        <p:spPr>
          <a:xfrm>
            <a:off x="0" y="0"/>
            <a:ext cx="12192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97670D6E-CED1-EE4B-A761-0D1C7A246FD2}"/>
              </a:ext>
            </a:extLst>
          </p:cNvPr>
          <p:cNvSpPr>
            <a:spLocks noGrp="1"/>
          </p:cNvSpPr>
          <p:nvPr>
            <p:ph type="ctrTitle" hasCustomPrompt="1"/>
          </p:nvPr>
        </p:nvSpPr>
        <p:spPr>
          <a:xfrm>
            <a:off x="392622" y="3429000"/>
            <a:ext cx="4609683" cy="637507"/>
          </a:xfrm>
        </p:spPr>
        <p:txBody>
          <a:bodyPr lIns="0" rIns="0" anchor="b">
            <a:noAutofit/>
          </a:bodyPr>
          <a:lstStyle>
            <a:lvl1pPr algn="l">
              <a:defRPr sz="4000" b="0" i="0" cap="all" baseline="0">
                <a:solidFill>
                  <a:schemeClr val="bg1"/>
                </a:solidFill>
                <a:latin typeface="Sagona ExtraLight" panose="02020303050505020204" pitchFamily="18" charset="0"/>
              </a:defRPr>
            </a:lvl1pPr>
          </a:lstStyle>
          <a:p>
            <a:r>
              <a:rPr lang="en-US" dirty="0"/>
              <a:t>TITLE GOEs HERE</a:t>
            </a:r>
          </a:p>
        </p:txBody>
      </p:sp>
      <p:sp>
        <p:nvSpPr>
          <p:cNvPr id="10" name="Text Placeholder 10">
            <a:extLst>
              <a:ext uri="{FF2B5EF4-FFF2-40B4-BE49-F238E27FC236}">
                <a16:creationId xmlns:a16="http://schemas.microsoft.com/office/drawing/2014/main" id="{0DAC9D44-F28B-2B43-8B6F-260CB811AA38}"/>
              </a:ext>
            </a:extLst>
          </p:cNvPr>
          <p:cNvSpPr>
            <a:spLocks noGrp="1"/>
          </p:cNvSpPr>
          <p:nvPr>
            <p:ph type="body" sz="quarter" idx="14"/>
          </p:nvPr>
        </p:nvSpPr>
        <p:spPr>
          <a:xfrm>
            <a:off x="392622" y="4090902"/>
            <a:ext cx="4609683" cy="1484783"/>
          </a:xfrm>
        </p:spPr>
        <p:txBody>
          <a:bodyPr lIns="0" rIns="0" anchor="t">
            <a:normAutofit/>
          </a:bodyPr>
          <a:lstStyle>
            <a:lvl1pPr marL="0" indent="0">
              <a:lnSpc>
                <a:spcPct val="100000"/>
              </a:lnSpc>
              <a:buNone/>
              <a:defRPr sz="1400">
                <a:solidFill>
                  <a:schemeClr val="bg1"/>
                </a:solidFill>
                <a:latin typeface="+mj-lt"/>
              </a:defRPr>
            </a:lvl1pPr>
            <a:lvl2pPr marL="457200" indent="0">
              <a:lnSpc>
                <a:spcPct val="100000"/>
              </a:lnSpc>
              <a:buNone/>
              <a:defRPr sz="1400">
                <a:solidFill>
                  <a:schemeClr val="bg1"/>
                </a:solidFill>
                <a:latin typeface="+mj-lt"/>
              </a:defRPr>
            </a:lvl2pPr>
            <a:lvl3pPr marL="914400" indent="0">
              <a:lnSpc>
                <a:spcPct val="100000"/>
              </a:lnSpc>
              <a:buNone/>
              <a:defRPr sz="1400">
                <a:solidFill>
                  <a:schemeClr val="bg1"/>
                </a:solidFill>
                <a:latin typeface="+mj-lt"/>
              </a:defRPr>
            </a:lvl3pPr>
            <a:lvl4pPr marL="1371600" indent="0">
              <a:lnSpc>
                <a:spcPct val="100000"/>
              </a:lnSpc>
              <a:buNone/>
              <a:defRPr sz="1400">
                <a:solidFill>
                  <a:schemeClr val="bg1"/>
                </a:solidFill>
                <a:latin typeface="+mj-lt"/>
              </a:defRPr>
            </a:lvl4pPr>
            <a:lvl5pPr marL="1828800" indent="0">
              <a:lnSpc>
                <a:spcPct val="100000"/>
              </a:lnSpc>
              <a:buNone/>
              <a:defRPr sz="14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79F22032-BAB9-744C-B14E-54350BBD1C71}"/>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2380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Overview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2" y="339645"/>
            <a:ext cx="10219457"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2"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5605550" y="229400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5683052" y="236635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5610992" y="3519693"/>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5683052" y="3592038"/>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5610992" y="4784289"/>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5683052" y="4856634"/>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2257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22570"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2257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22570"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2257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22570"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6500441" y="2512451"/>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6500441" y="2265592"/>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6500441" y="3745506"/>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6500441" y="3498647"/>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6500441" y="5006270"/>
            <a:ext cx="3995035" cy="426685"/>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6500441" y="4759411"/>
            <a:ext cx="3995036" cy="365095"/>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42" name="Straight Connector 41">
            <a:extLst>
              <a:ext uri="{FF2B5EF4-FFF2-40B4-BE49-F238E27FC236}">
                <a16:creationId xmlns:a16="http://schemas.microsoft.com/office/drawing/2014/main" id="{58A232C0-1AC5-164D-B8B6-CC8F07CF2E21}"/>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3075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verview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2" name="Rectangle: Rounded Corners 16">
            <a:extLst>
              <a:ext uri="{FF2B5EF4-FFF2-40B4-BE49-F238E27FC236}">
                <a16:creationId xmlns:a16="http://schemas.microsoft.com/office/drawing/2014/main" id="{B3776AA3-9860-D247-8A43-85FD58FFFD43}"/>
              </a:ext>
            </a:extLst>
          </p:cNvPr>
          <p:cNvSpPr/>
          <p:nvPr/>
        </p:nvSpPr>
        <p:spPr>
          <a:xfrm>
            <a:off x="392623"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57" name="Rectangle: Rounded Corners 16">
            <a:extLst>
              <a:ext uri="{FF2B5EF4-FFF2-40B4-BE49-F238E27FC236}">
                <a16:creationId xmlns:a16="http://schemas.microsoft.com/office/drawing/2014/main" id="{F5244B71-4557-B64C-8C28-456C7623AE5B}"/>
              </a:ext>
            </a:extLst>
          </p:cNvPr>
          <p:cNvSpPr/>
          <p:nvPr userDrawn="1"/>
        </p:nvSpPr>
        <p:spPr>
          <a:xfrm>
            <a:off x="392623"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61" name="Rectangle: Rounded Corners 16">
            <a:extLst>
              <a:ext uri="{FF2B5EF4-FFF2-40B4-BE49-F238E27FC236}">
                <a16:creationId xmlns:a16="http://schemas.microsoft.com/office/drawing/2014/main" id="{1A5F3004-02A9-1E43-A3E5-8ABCD5ED1A1C}"/>
              </a:ext>
            </a:extLst>
          </p:cNvPr>
          <p:cNvSpPr/>
          <p:nvPr userDrawn="1"/>
        </p:nvSpPr>
        <p:spPr>
          <a:xfrm>
            <a:off x="392623"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98" name="Rectangle: Rounded Corners 16">
            <a:extLst>
              <a:ext uri="{FF2B5EF4-FFF2-40B4-BE49-F238E27FC236}">
                <a16:creationId xmlns:a16="http://schemas.microsoft.com/office/drawing/2014/main" id="{491E125D-06D1-A343-A3C9-CBC63A66CDC0}"/>
              </a:ext>
            </a:extLst>
          </p:cNvPr>
          <p:cNvSpPr/>
          <p:nvPr userDrawn="1"/>
        </p:nvSpPr>
        <p:spPr>
          <a:xfrm>
            <a:off x="6472581" y="2356447"/>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428792"/>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0" name="Rectangle: Rounded Corners 16">
            <a:extLst>
              <a:ext uri="{FF2B5EF4-FFF2-40B4-BE49-F238E27FC236}">
                <a16:creationId xmlns:a16="http://schemas.microsoft.com/office/drawing/2014/main" id="{9DDF7684-5C6D-B344-A059-87C2BDD8657A}"/>
              </a:ext>
            </a:extLst>
          </p:cNvPr>
          <p:cNvSpPr/>
          <p:nvPr userDrawn="1"/>
        </p:nvSpPr>
        <p:spPr>
          <a:xfrm>
            <a:off x="6472581" y="3582132"/>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654477"/>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2" name="Rectangle: Rounded Corners 16">
            <a:extLst>
              <a:ext uri="{FF2B5EF4-FFF2-40B4-BE49-F238E27FC236}">
                <a16:creationId xmlns:a16="http://schemas.microsoft.com/office/drawing/2014/main" id="{FE14D617-9285-9D4D-84E4-7BBD145B397E}"/>
              </a:ext>
            </a:extLst>
          </p:cNvPr>
          <p:cNvSpPr/>
          <p:nvPr userDrawn="1"/>
        </p:nvSpPr>
        <p:spPr>
          <a:xfrm>
            <a:off x="6472581" y="4846728"/>
            <a:ext cx="506948" cy="506948"/>
          </a:xfrm>
          <a:prstGeom prst="roundRect">
            <a:avLst/>
          </a:prstGeom>
          <a:noFill/>
          <a:ln w="1905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919073"/>
            <a:ext cx="369944" cy="368788"/>
          </a:xfrm>
        </p:spPr>
        <p:txBody>
          <a:bodyPr anchor="ctr">
            <a:normAutofit/>
          </a:bodyPr>
          <a:lstStyle>
            <a:lvl1pPr marL="0" indent="0" algn="ctr">
              <a:buNone/>
              <a:defRPr sz="800"/>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574890"/>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328032"/>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807945"/>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561087"/>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5068709"/>
            <a:ext cx="4411704" cy="365077"/>
          </a:xfrm>
        </p:spPr>
        <p:txBody>
          <a:bodyPr lIns="0" rIns="0" anchor="t">
            <a:noAutofit/>
          </a:bodyPr>
          <a:lstStyle>
            <a:lvl1pPr marL="0" indent="0">
              <a:lnSpc>
                <a:spcPct val="100000"/>
              </a:lnSpc>
              <a:buNone/>
              <a:defRPr sz="1400">
                <a:solidFill>
                  <a:schemeClr val="tx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821851"/>
            <a:ext cx="4411705" cy="312380"/>
          </a:xfrm>
        </p:spPr>
        <p:txBody>
          <a:bodyPr lIns="0" anchor="b">
            <a:noAutofit/>
          </a:bodyPr>
          <a:lstStyle>
            <a:lvl1pPr marL="0" indent="0">
              <a:buNone/>
              <a:defRPr sz="1800" b="1" cap="all" baseline="0">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Tree>
    <p:extLst>
      <p:ext uri="{BB962C8B-B14F-4D97-AF65-F5344CB8AC3E}">
        <p14:creationId xmlns:p14="http://schemas.microsoft.com/office/powerpoint/2010/main" val="28440267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Overview_4">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D2B2CC15-A5D6-7646-B184-255F86FB708E}"/>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48661" y="339645"/>
            <a:ext cx="10113030"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173089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173089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173089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949266" y="2366353"/>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949266" y="3592038"/>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949266" y="485663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248878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2488784"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248878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2488784"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248878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2488784"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766655" y="2512451"/>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766655" y="2265592"/>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766655" y="3745506"/>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766655" y="3498647"/>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766655" y="5006270"/>
            <a:ext cx="3995035" cy="426685"/>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766655" y="4759411"/>
            <a:ext cx="3995036" cy="365095"/>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41" name="Straight Connector 40">
            <a:extLst>
              <a:ext uri="{FF2B5EF4-FFF2-40B4-BE49-F238E27FC236}">
                <a16:creationId xmlns:a16="http://schemas.microsoft.com/office/drawing/2014/main" id="{2D604C81-B013-4641-9B16-5E9ECBD30CBA}"/>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168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Overview_5">
    <p:spTree>
      <p:nvGrpSpPr>
        <p:cNvPr id="1" name=""/>
        <p:cNvGrpSpPr/>
        <p:nvPr/>
      </p:nvGrpSpPr>
      <p:grpSpPr>
        <a:xfrm>
          <a:off x="0" y="0"/>
          <a:ext cx="0" cy="0"/>
          <a:chOff x="0" y="0"/>
          <a:chExt cx="0" cy="0"/>
        </a:xfrm>
      </p:grpSpPr>
      <p:sp>
        <p:nvSpPr>
          <p:cNvPr id="40" name="Picture Placeholder 5">
            <a:extLst>
              <a:ext uri="{FF2B5EF4-FFF2-40B4-BE49-F238E27FC236}">
                <a16:creationId xmlns:a16="http://schemas.microsoft.com/office/drawing/2014/main" id="{C76CA39F-4826-EC4A-B911-A0B38E489269}"/>
              </a:ext>
            </a:extLst>
          </p:cNvPr>
          <p:cNvSpPr>
            <a:spLocks noGrp="1"/>
          </p:cNvSpPr>
          <p:nvPr>
            <p:ph type="pic" sz="quarter" idx="41"/>
          </p:nvPr>
        </p:nvSpPr>
        <p:spPr>
          <a:xfrm>
            <a:off x="0" y="0"/>
            <a:ext cx="12191999"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a:solidFill>
            <a:schemeClr val="accent4">
              <a:lumMod val="50000"/>
            </a:schemeClr>
          </a:solidFill>
        </p:spPr>
        <p:txBody>
          <a:bodyPr wrap="square" anchor="ctr">
            <a:noAutofit/>
          </a:bodyPr>
          <a:lstStyle>
            <a:lvl1pPr algn="ctr">
              <a:defRPr sz="1600">
                <a:solidFill>
                  <a:schemeClr val="bg1"/>
                </a:solidFill>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8F9F391E-143D-F948-ADAE-29AEA3C1EBFB}" type="datetimeFigureOut">
              <a:rPr lang="en-US" smtClean="0"/>
              <a:pPr/>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31FEFF75-79D2-EE46-877B-299D1510E681}" type="slidenum">
              <a:rPr lang="en-US" smtClean="0"/>
              <a:pPr/>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974810"/>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2038081"/>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7A07194D-FDC6-4941-AE99-5ED1F7F4C585}"/>
              </a:ext>
            </a:extLst>
          </p:cNvPr>
          <p:cNvSpPr>
            <a:spLocks noGrp="1"/>
          </p:cNvSpPr>
          <p:nvPr>
            <p:ph type="pic" sz="quarter" idx="13"/>
          </p:nvPr>
        </p:nvSpPr>
        <p:spPr>
          <a:xfrm>
            <a:off x="464683"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58" name="Picture Placeholder 5">
            <a:extLst>
              <a:ext uri="{FF2B5EF4-FFF2-40B4-BE49-F238E27FC236}">
                <a16:creationId xmlns:a16="http://schemas.microsoft.com/office/drawing/2014/main" id="{B12F4613-2BD8-E54D-A2E0-8707A28A10A4}"/>
              </a:ext>
            </a:extLst>
          </p:cNvPr>
          <p:cNvSpPr>
            <a:spLocks noGrp="1"/>
          </p:cNvSpPr>
          <p:nvPr>
            <p:ph type="pic" sz="quarter" idx="14"/>
          </p:nvPr>
        </p:nvSpPr>
        <p:spPr>
          <a:xfrm>
            <a:off x="464683"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62" name="Picture Placeholder 5">
            <a:extLst>
              <a:ext uri="{FF2B5EF4-FFF2-40B4-BE49-F238E27FC236}">
                <a16:creationId xmlns:a16="http://schemas.microsoft.com/office/drawing/2014/main" id="{1A844DD7-EE1E-F04F-91C7-38039BFF2046}"/>
              </a:ext>
            </a:extLst>
          </p:cNvPr>
          <p:cNvSpPr>
            <a:spLocks noGrp="1"/>
          </p:cNvSpPr>
          <p:nvPr>
            <p:ph type="pic" sz="quarter" idx="15"/>
          </p:nvPr>
        </p:nvSpPr>
        <p:spPr>
          <a:xfrm>
            <a:off x="464683"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99" name="Picture Placeholder 5">
            <a:extLst>
              <a:ext uri="{FF2B5EF4-FFF2-40B4-BE49-F238E27FC236}">
                <a16:creationId xmlns:a16="http://schemas.microsoft.com/office/drawing/2014/main" id="{26670858-0422-9546-B0BD-9B2D594140BA}"/>
              </a:ext>
            </a:extLst>
          </p:cNvPr>
          <p:cNvSpPr>
            <a:spLocks noGrp="1"/>
          </p:cNvSpPr>
          <p:nvPr>
            <p:ph type="pic" sz="quarter" idx="21"/>
          </p:nvPr>
        </p:nvSpPr>
        <p:spPr>
          <a:xfrm>
            <a:off x="6544641" y="2215464"/>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1" name="Picture Placeholder 5">
            <a:extLst>
              <a:ext uri="{FF2B5EF4-FFF2-40B4-BE49-F238E27FC236}">
                <a16:creationId xmlns:a16="http://schemas.microsoft.com/office/drawing/2014/main" id="{72578CBB-F47F-C740-982B-BA1719663CCD}"/>
              </a:ext>
            </a:extLst>
          </p:cNvPr>
          <p:cNvSpPr>
            <a:spLocks noGrp="1"/>
          </p:cNvSpPr>
          <p:nvPr>
            <p:ph type="pic" sz="quarter" idx="22"/>
          </p:nvPr>
        </p:nvSpPr>
        <p:spPr>
          <a:xfrm>
            <a:off x="6544641" y="3441149"/>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3" name="Picture Placeholder 5">
            <a:extLst>
              <a:ext uri="{FF2B5EF4-FFF2-40B4-BE49-F238E27FC236}">
                <a16:creationId xmlns:a16="http://schemas.microsoft.com/office/drawing/2014/main" id="{32A1D8CC-0021-A243-9775-CF930D41B94D}"/>
              </a:ext>
            </a:extLst>
          </p:cNvPr>
          <p:cNvSpPr>
            <a:spLocks noGrp="1"/>
          </p:cNvSpPr>
          <p:nvPr>
            <p:ph type="pic" sz="quarter" idx="23"/>
          </p:nvPr>
        </p:nvSpPr>
        <p:spPr>
          <a:xfrm>
            <a:off x="6544641" y="4705745"/>
            <a:ext cx="369944" cy="368788"/>
          </a:xfrm>
        </p:spPr>
        <p:txBody>
          <a:bodyPr anchor="ctr">
            <a:normAutofit/>
          </a:bodyPr>
          <a:lstStyle>
            <a:lvl1pPr marL="0" indent="0" algn="ctr">
              <a:buNone/>
              <a:defRPr sz="800">
                <a:solidFill>
                  <a:schemeClr val="bg1"/>
                </a:solidFill>
              </a:defRPr>
            </a:lvl1pPr>
          </a:lstStyle>
          <a:p>
            <a:r>
              <a:rPr lang="en-US"/>
              <a:t>Click icon to add picture</a:t>
            </a:r>
            <a:endParaRPr lang="en-US" dirty="0"/>
          </a:p>
        </p:txBody>
      </p:sp>
      <p:sp>
        <p:nvSpPr>
          <p:cNvPr id="107" name="Text Placeholder 10">
            <a:extLst>
              <a:ext uri="{FF2B5EF4-FFF2-40B4-BE49-F238E27FC236}">
                <a16:creationId xmlns:a16="http://schemas.microsoft.com/office/drawing/2014/main" id="{8867B6C6-0A29-A04E-BAE5-B9060225E124}"/>
              </a:ext>
            </a:extLst>
          </p:cNvPr>
          <p:cNvSpPr>
            <a:spLocks noGrp="1"/>
          </p:cNvSpPr>
          <p:nvPr>
            <p:ph type="body" sz="quarter" idx="25"/>
          </p:nvPr>
        </p:nvSpPr>
        <p:spPr>
          <a:xfrm>
            <a:off x="1213862"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09" name="Text Placeholder 2">
            <a:extLst>
              <a:ext uri="{FF2B5EF4-FFF2-40B4-BE49-F238E27FC236}">
                <a16:creationId xmlns:a16="http://schemas.microsoft.com/office/drawing/2014/main" id="{9DF49D7C-2E08-9348-9C2B-0496EF9612DF}"/>
              </a:ext>
            </a:extLst>
          </p:cNvPr>
          <p:cNvSpPr>
            <a:spLocks noGrp="1"/>
          </p:cNvSpPr>
          <p:nvPr>
            <p:ph type="body" idx="26"/>
          </p:nvPr>
        </p:nvSpPr>
        <p:spPr>
          <a:xfrm>
            <a:off x="1213862"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0" name="Text Placeholder 10">
            <a:extLst>
              <a:ext uri="{FF2B5EF4-FFF2-40B4-BE49-F238E27FC236}">
                <a16:creationId xmlns:a16="http://schemas.microsoft.com/office/drawing/2014/main" id="{2733402A-D14F-6D48-A59D-329C3824DD2E}"/>
              </a:ext>
            </a:extLst>
          </p:cNvPr>
          <p:cNvSpPr>
            <a:spLocks noGrp="1"/>
          </p:cNvSpPr>
          <p:nvPr>
            <p:ph type="body" sz="quarter" idx="27"/>
          </p:nvPr>
        </p:nvSpPr>
        <p:spPr>
          <a:xfrm>
            <a:off x="1213862"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1" name="Text Placeholder 2">
            <a:extLst>
              <a:ext uri="{FF2B5EF4-FFF2-40B4-BE49-F238E27FC236}">
                <a16:creationId xmlns:a16="http://schemas.microsoft.com/office/drawing/2014/main" id="{3886AD51-641D-6B44-B558-2B15E88D1BC5}"/>
              </a:ext>
            </a:extLst>
          </p:cNvPr>
          <p:cNvSpPr>
            <a:spLocks noGrp="1"/>
          </p:cNvSpPr>
          <p:nvPr>
            <p:ph type="body" idx="28"/>
          </p:nvPr>
        </p:nvSpPr>
        <p:spPr>
          <a:xfrm>
            <a:off x="1213862"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2" name="Text Placeholder 10">
            <a:extLst>
              <a:ext uri="{FF2B5EF4-FFF2-40B4-BE49-F238E27FC236}">
                <a16:creationId xmlns:a16="http://schemas.microsoft.com/office/drawing/2014/main" id="{C00297CA-1F0B-4C44-852F-CF6FEA9F9481}"/>
              </a:ext>
            </a:extLst>
          </p:cNvPr>
          <p:cNvSpPr>
            <a:spLocks noGrp="1"/>
          </p:cNvSpPr>
          <p:nvPr>
            <p:ph type="body" sz="quarter" idx="29"/>
          </p:nvPr>
        </p:nvSpPr>
        <p:spPr>
          <a:xfrm>
            <a:off x="1213862"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13" name="Text Placeholder 2">
            <a:extLst>
              <a:ext uri="{FF2B5EF4-FFF2-40B4-BE49-F238E27FC236}">
                <a16:creationId xmlns:a16="http://schemas.microsoft.com/office/drawing/2014/main" id="{3F704107-F38D-E044-8226-ACDDEDEDC605}"/>
              </a:ext>
            </a:extLst>
          </p:cNvPr>
          <p:cNvSpPr>
            <a:spLocks noGrp="1"/>
          </p:cNvSpPr>
          <p:nvPr>
            <p:ph type="body" idx="30"/>
          </p:nvPr>
        </p:nvSpPr>
        <p:spPr>
          <a:xfrm>
            <a:off x="1213862"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4" name="Text Placeholder 10">
            <a:extLst>
              <a:ext uri="{FF2B5EF4-FFF2-40B4-BE49-F238E27FC236}">
                <a16:creationId xmlns:a16="http://schemas.microsoft.com/office/drawing/2014/main" id="{7A332327-16D9-9B48-8EAC-A4F377D5904D}"/>
              </a:ext>
            </a:extLst>
          </p:cNvPr>
          <p:cNvSpPr>
            <a:spLocks noGrp="1"/>
          </p:cNvSpPr>
          <p:nvPr>
            <p:ph type="body" sz="quarter" idx="33"/>
          </p:nvPr>
        </p:nvSpPr>
        <p:spPr>
          <a:xfrm>
            <a:off x="7358765" y="2361562"/>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5" name="Text Placeholder 2">
            <a:extLst>
              <a:ext uri="{FF2B5EF4-FFF2-40B4-BE49-F238E27FC236}">
                <a16:creationId xmlns:a16="http://schemas.microsoft.com/office/drawing/2014/main" id="{8EB0263B-D418-C14A-A00B-092B5EB5C515}"/>
              </a:ext>
            </a:extLst>
          </p:cNvPr>
          <p:cNvSpPr>
            <a:spLocks noGrp="1"/>
          </p:cNvSpPr>
          <p:nvPr>
            <p:ph type="body" idx="34"/>
          </p:nvPr>
        </p:nvSpPr>
        <p:spPr>
          <a:xfrm>
            <a:off x="7358764" y="2114704"/>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6" name="Text Placeholder 10">
            <a:extLst>
              <a:ext uri="{FF2B5EF4-FFF2-40B4-BE49-F238E27FC236}">
                <a16:creationId xmlns:a16="http://schemas.microsoft.com/office/drawing/2014/main" id="{53CC49A6-2AB5-664B-9A6C-56D70E1382D7}"/>
              </a:ext>
            </a:extLst>
          </p:cNvPr>
          <p:cNvSpPr>
            <a:spLocks noGrp="1"/>
          </p:cNvSpPr>
          <p:nvPr>
            <p:ph type="body" sz="quarter" idx="35"/>
          </p:nvPr>
        </p:nvSpPr>
        <p:spPr>
          <a:xfrm>
            <a:off x="7358765" y="3594617"/>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7" name="Text Placeholder 2">
            <a:extLst>
              <a:ext uri="{FF2B5EF4-FFF2-40B4-BE49-F238E27FC236}">
                <a16:creationId xmlns:a16="http://schemas.microsoft.com/office/drawing/2014/main" id="{718CCABC-AF06-5241-8D13-EB2F4637D435}"/>
              </a:ext>
            </a:extLst>
          </p:cNvPr>
          <p:cNvSpPr>
            <a:spLocks noGrp="1"/>
          </p:cNvSpPr>
          <p:nvPr>
            <p:ph type="body" idx="36"/>
          </p:nvPr>
        </p:nvSpPr>
        <p:spPr>
          <a:xfrm>
            <a:off x="7358764" y="3347759"/>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8" name="Text Placeholder 10">
            <a:extLst>
              <a:ext uri="{FF2B5EF4-FFF2-40B4-BE49-F238E27FC236}">
                <a16:creationId xmlns:a16="http://schemas.microsoft.com/office/drawing/2014/main" id="{5119242C-1FE8-C140-9349-8172F954E3CB}"/>
              </a:ext>
            </a:extLst>
          </p:cNvPr>
          <p:cNvSpPr>
            <a:spLocks noGrp="1"/>
          </p:cNvSpPr>
          <p:nvPr>
            <p:ph type="body" sz="quarter" idx="37"/>
          </p:nvPr>
        </p:nvSpPr>
        <p:spPr>
          <a:xfrm>
            <a:off x="7358765" y="4855381"/>
            <a:ext cx="4411704" cy="365077"/>
          </a:xfrm>
        </p:spPr>
        <p:txBody>
          <a:bodyPr lIns="0" rIns="0" anchor="t">
            <a:noAutofit/>
          </a:bodyPr>
          <a:lstStyle>
            <a:lvl1pPr marL="0" indent="0">
              <a:lnSpc>
                <a:spcPct val="100000"/>
              </a:lnSpc>
              <a:buNone/>
              <a:defRPr sz="1400">
                <a:solidFill>
                  <a:schemeClr val="bg1"/>
                </a:solidFill>
                <a:latin typeface="+mj-lt"/>
              </a:defRPr>
            </a:lvl1pPr>
            <a:lvl2pPr marL="457200" indent="0">
              <a:lnSpc>
                <a:spcPct val="100000"/>
              </a:lnSpc>
              <a:buNone/>
              <a:defRPr sz="900">
                <a:solidFill>
                  <a:schemeClr val="tx1"/>
                </a:solidFill>
                <a:latin typeface="Speak Pro" panose="020B0504020101020102" pitchFamily="34" charset="0"/>
              </a:defRPr>
            </a:lvl2pPr>
            <a:lvl3pPr marL="914400" indent="0">
              <a:lnSpc>
                <a:spcPct val="100000"/>
              </a:lnSpc>
              <a:buNone/>
              <a:defRPr sz="900">
                <a:solidFill>
                  <a:schemeClr val="tx1"/>
                </a:solidFill>
                <a:latin typeface="Speak Pro" panose="020B0504020101020102" pitchFamily="34" charset="0"/>
              </a:defRPr>
            </a:lvl3pPr>
            <a:lvl4pPr marL="1371600" indent="0">
              <a:lnSpc>
                <a:spcPct val="100000"/>
              </a:lnSpc>
              <a:buNone/>
              <a:defRPr sz="900">
                <a:solidFill>
                  <a:schemeClr val="tx1"/>
                </a:solidFill>
                <a:latin typeface="Speak Pro" panose="020B0504020101020102" pitchFamily="34" charset="0"/>
              </a:defRPr>
            </a:lvl4pPr>
            <a:lvl5pPr marL="1828800" indent="0">
              <a:lnSpc>
                <a:spcPct val="100000"/>
              </a:lnSpc>
              <a:buNone/>
              <a:defRPr sz="900">
                <a:solidFill>
                  <a:schemeClr val="tx1"/>
                </a:solidFill>
                <a:latin typeface="Speak Pro" panose="020B0504020101020102" pitchFamily="34" charset="0"/>
              </a:defRPr>
            </a:lvl5pPr>
          </a:lstStyle>
          <a:p>
            <a:pPr lvl="0"/>
            <a:r>
              <a:rPr lang="en-US"/>
              <a:t>Edit Master text styles</a:t>
            </a:r>
          </a:p>
        </p:txBody>
      </p:sp>
      <p:sp>
        <p:nvSpPr>
          <p:cNvPr id="129" name="Text Placeholder 2">
            <a:extLst>
              <a:ext uri="{FF2B5EF4-FFF2-40B4-BE49-F238E27FC236}">
                <a16:creationId xmlns:a16="http://schemas.microsoft.com/office/drawing/2014/main" id="{23F2AE0B-3E70-BB47-8FBC-FE66A5A297BD}"/>
              </a:ext>
            </a:extLst>
          </p:cNvPr>
          <p:cNvSpPr>
            <a:spLocks noGrp="1"/>
          </p:cNvSpPr>
          <p:nvPr>
            <p:ph type="body" idx="38"/>
          </p:nvPr>
        </p:nvSpPr>
        <p:spPr>
          <a:xfrm>
            <a:off x="7358764" y="4608523"/>
            <a:ext cx="4411705" cy="312380"/>
          </a:xfrm>
        </p:spPr>
        <p:txBody>
          <a:bodyPr lIns="0" anchor="b">
            <a:noAutofit/>
          </a:bodyPr>
          <a:lstStyle>
            <a:lvl1pPr marL="0" indent="0">
              <a:buNone/>
              <a:defRPr sz="1800" b="1" cap="all" baseline="0">
                <a:solidFill>
                  <a:schemeClr val="bg1"/>
                </a:solidFill>
                <a:latin typeface="Speak Pro" panose="020B0504020101020102"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cxnSp>
        <p:nvCxnSpPr>
          <p:cNvPr id="79" name="Straight Connector 78">
            <a:extLst>
              <a:ext uri="{FF2B5EF4-FFF2-40B4-BE49-F238E27FC236}">
                <a16:creationId xmlns:a16="http://schemas.microsoft.com/office/drawing/2014/main" id="{6AF7CBB0-F32C-B84C-AEEA-FA0944BBB865}"/>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58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ation Title_5">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7D7B648-BE60-43F4-8E11-2AB267410D48}"/>
              </a:ext>
            </a:extLst>
          </p:cNvPr>
          <p:cNvSpPr>
            <a:spLocks noGrp="1"/>
          </p:cNvSpPr>
          <p:nvPr>
            <p:ph type="pic" sz="quarter" idx="10"/>
          </p:nvPr>
        </p:nvSpPr>
        <p:spPr>
          <a:xfrm>
            <a:off x="0" y="0"/>
            <a:ext cx="12192001" cy="6858000"/>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4" name="Text Placeholder 2">
            <a:extLst>
              <a:ext uri="{FF2B5EF4-FFF2-40B4-BE49-F238E27FC236}">
                <a16:creationId xmlns:a16="http://schemas.microsoft.com/office/drawing/2014/main" id="{01662FCA-743F-AC4A-B6AC-269A9A26ECF8}"/>
              </a:ext>
            </a:extLst>
          </p:cNvPr>
          <p:cNvSpPr>
            <a:spLocks noGrp="1"/>
          </p:cNvSpPr>
          <p:nvPr>
            <p:ph type="body" idx="13" hasCustomPrompt="1"/>
          </p:nvPr>
        </p:nvSpPr>
        <p:spPr>
          <a:xfrm>
            <a:off x="1524000" y="5286196"/>
            <a:ext cx="4179375" cy="356462"/>
          </a:xfrm>
        </p:spPr>
        <p:txBody>
          <a:bodyPr lIns="0" rIns="0">
            <a:normAutofit/>
          </a:bodyPr>
          <a:lstStyle>
            <a:lvl1pPr marL="0" indent="0">
              <a:buNone/>
              <a:defRPr sz="1800" b="1" i="0" cap="all" spc="300" baseline="0">
                <a:solidFill>
                  <a:schemeClr val="bg1"/>
                </a:solidFill>
                <a:latin typeface="Speak Pro" panose="020B0504020101020102"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Subtitle goes here</a:t>
            </a:r>
          </a:p>
        </p:txBody>
      </p:sp>
      <p:sp>
        <p:nvSpPr>
          <p:cNvPr id="5" name="Title 1">
            <a:extLst>
              <a:ext uri="{FF2B5EF4-FFF2-40B4-BE49-F238E27FC236}">
                <a16:creationId xmlns:a16="http://schemas.microsoft.com/office/drawing/2014/main" id="{BBC2EA4E-1692-1548-A245-3DC65B856DEB}"/>
              </a:ext>
            </a:extLst>
          </p:cNvPr>
          <p:cNvSpPr>
            <a:spLocks noGrp="1"/>
          </p:cNvSpPr>
          <p:nvPr>
            <p:ph type="ctrTitle"/>
          </p:nvPr>
        </p:nvSpPr>
        <p:spPr>
          <a:xfrm>
            <a:off x="1524000" y="2715790"/>
            <a:ext cx="4179376" cy="2387600"/>
          </a:xfrm>
        </p:spPr>
        <p:txBody>
          <a:bodyPr lIns="0" rIns="0" anchor="b">
            <a:normAutofit/>
          </a:bodyPr>
          <a:lstStyle>
            <a:lvl1pPr algn="l">
              <a:defRPr sz="4800" b="0" i="0" cap="all" baseline="0">
                <a:solidFill>
                  <a:schemeClr val="bg1"/>
                </a:solidFill>
                <a:latin typeface="Sagona ExtraLight" panose="02020303050505020204" pitchFamily="18"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DB4FF4E3-951F-F040-800F-0DDAC2CCC507}"/>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422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_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0115219"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0115221"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A21F7CE-A4E6-574A-B490-8FC432772886}"/>
              </a:ext>
            </a:extLst>
          </p:cNvPr>
          <p:cNvCxnSpPr>
            <a:cxnSpLocks/>
          </p:cNvCxnSpPr>
          <p:nvPr userDrawn="1"/>
        </p:nvCxnSpPr>
        <p:spPr>
          <a:xfrm>
            <a:off x="11057682" y="0"/>
            <a:ext cx="0" cy="685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51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accent4">
                    <a:lumMod val="75000"/>
                  </a:schemeClr>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latin typeface="+mj-lt"/>
              </a:defRPr>
            </a:lvl1pPr>
            <a:lvl2pPr marL="457200" indent="0">
              <a:lnSpc>
                <a:spcPct val="100000"/>
              </a:lnSpc>
              <a:buNone/>
              <a:defRPr sz="1600">
                <a:latin typeface="+mj-lt"/>
              </a:defRPr>
            </a:lvl2pPr>
            <a:lvl3pPr marL="914400" indent="0">
              <a:lnSpc>
                <a:spcPct val="100000"/>
              </a:lnSpc>
              <a:buNone/>
              <a:defRPr sz="1600">
                <a:latin typeface="+mj-lt"/>
              </a:defRPr>
            </a:lvl3pPr>
            <a:lvl4pPr marL="1371600" indent="0">
              <a:lnSpc>
                <a:spcPct val="100000"/>
              </a:lnSpc>
              <a:buNone/>
              <a:defRPr sz="1600">
                <a:latin typeface="+mj-lt"/>
              </a:defRPr>
            </a:lvl4pPr>
            <a:lvl5pPr marL="1828800" indent="0">
              <a:lnSpc>
                <a:spcPct val="100000"/>
              </a:lnSpc>
              <a:buNone/>
              <a:defRPr sz="1600">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CF93E56-30EE-384E-9A8A-090C645582DB}"/>
              </a:ext>
            </a:extLst>
          </p:cNvPr>
          <p:cNvCxnSpPr>
            <a:cxnSpLocks/>
          </p:cNvCxnSpPr>
          <p:nvPr userDrawn="1"/>
        </p:nvCxnSpPr>
        <p:spPr>
          <a:xfrm>
            <a:off x="392623" y="1405468"/>
            <a:ext cx="11369068"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5057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4">
    <p:spTree>
      <p:nvGrpSpPr>
        <p:cNvPr id="1" name=""/>
        <p:cNvGrpSpPr/>
        <p:nvPr/>
      </p:nvGrpSpPr>
      <p:grpSpPr>
        <a:xfrm>
          <a:off x="0" y="0"/>
          <a:ext cx="0" cy="0"/>
          <a:chOff x="0" y="0"/>
          <a:chExt cx="0" cy="0"/>
        </a:xfrm>
      </p:grpSpPr>
      <p:sp>
        <p:nvSpPr>
          <p:cNvPr id="12" name="Picture Placeholder 5">
            <a:extLst>
              <a:ext uri="{FF2B5EF4-FFF2-40B4-BE49-F238E27FC236}">
                <a16:creationId xmlns:a16="http://schemas.microsoft.com/office/drawing/2014/main" id="{91DF7114-976E-3345-A7C4-77F951EA42C4}"/>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1627321" y="339645"/>
            <a:ext cx="10134369"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1627322" y="1507066"/>
            <a:ext cx="10134371"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78CECE2-CD4D-4A44-927A-53FFE158AF1C}"/>
              </a:ext>
            </a:extLst>
          </p:cNvPr>
          <p:cNvCxnSpPr>
            <a:cxnSpLocks/>
          </p:cNvCxnSpPr>
          <p:nvPr userDrawn="1"/>
        </p:nvCxnSpPr>
        <p:spPr>
          <a:xfrm>
            <a:off x="1134319"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_5">
    <p:spTree>
      <p:nvGrpSpPr>
        <p:cNvPr id="1" name=""/>
        <p:cNvGrpSpPr/>
        <p:nvPr/>
      </p:nvGrpSpPr>
      <p:grpSpPr>
        <a:xfrm>
          <a:off x="0" y="0"/>
          <a:ext cx="0" cy="0"/>
          <a:chOff x="0" y="0"/>
          <a:chExt cx="0" cy="0"/>
        </a:xfrm>
      </p:grpSpPr>
      <p:sp>
        <p:nvSpPr>
          <p:cNvPr id="10" name="Picture Placeholder 5">
            <a:extLst>
              <a:ext uri="{FF2B5EF4-FFF2-40B4-BE49-F238E27FC236}">
                <a16:creationId xmlns:a16="http://schemas.microsoft.com/office/drawing/2014/main" id="{CCA2E80D-B045-2346-9C1F-70BFBD4AF7BA}"/>
              </a:ext>
            </a:extLst>
          </p:cNvPr>
          <p:cNvSpPr>
            <a:spLocks noGrp="1"/>
          </p:cNvSpPr>
          <p:nvPr>
            <p:ph type="pic" sz="quarter" idx="15"/>
          </p:nvPr>
        </p:nvSpPr>
        <p:spPr>
          <a:xfrm>
            <a:off x="1" y="-1"/>
            <a:ext cx="12192000" cy="6857999"/>
          </a:xfrm>
          <a:custGeom>
            <a:avLst/>
            <a:gdLst>
              <a:gd name="connsiteX0" fmla="*/ 0 w 5822209"/>
              <a:gd name="connsiteY0" fmla="*/ 0 h 4427316"/>
              <a:gd name="connsiteX1" fmla="*/ 5822209 w 5822209"/>
              <a:gd name="connsiteY1" fmla="*/ 0 h 4427316"/>
              <a:gd name="connsiteX2" fmla="*/ 5822209 w 5822209"/>
              <a:gd name="connsiteY2" fmla="*/ 4427316 h 4427316"/>
              <a:gd name="connsiteX3" fmla="*/ 0 w 5822209"/>
              <a:gd name="connsiteY3" fmla="*/ 4427316 h 4427316"/>
            </a:gdLst>
            <a:ahLst/>
            <a:cxnLst>
              <a:cxn ang="0">
                <a:pos x="connsiteX0" y="connsiteY0"/>
              </a:cxn>
              <a:cxn ang="0">
                <a:pos x="connsiteX1" y="connsiteY1"/>
              </a:cxn>
              <a:cxn ang="0">
                <a:pos x="connsiteX2" y="connsiteY2"/>
              </a:cxn>
              <a:cxn ang="0">
                <a:pos x="connsiteX3" y="connsiteY3"/>
              </a:cxn>
            </a:cxnLst>
            <a:rect l="l" t="t" r="r" b="b"/>
            <a:pathLst>
              <a:path w="5822209" h="4427316">
                <a:moveTo>
                  <a:pt x="0" y="0"/>
                </a:moveTo>
                <a:lnTo>
                  <a:pt x="5822209" y="0"/>
                </a:lnTo>
                <a:lnTo>
                  <a:pt x="5822209" y="4427316"/>
                </a:lnTo>
                <a:lnTo>
                  <a:pt x="0" y="4427316"/>
                </a:lnTo>
                <a:close/>
              </a:path>
            </a:pathLst>
          </a:custGeom>
          <a:solidFill>
            <a:schemeClr val="accent4">
              <a:lumMod val="50000"/>
            </a:schemeClr>
          </a:solidFill>
        </p:spPr>
        <p:txBody>
          <a:bodyPr wrap="square">
            <a:noAutofit/>
          </a:bodyPr>
          <a:lstStyle/>
          <a:p>
            <a:r>
              <a:rPr lang="en-US"/>
              <a:t>Click icon to add picture</a:t>
            </a:r>
            <a:endParaRPr lang="en-US" dirty="0"/>
          </a:p>
        </p:txBody>
      </p:sp>
      <p:sp>
        <p:nvSpPr>
          <p:cNvPr id="3" name="Date Placeholder 2">
            <a:extLst>
              <a:ext uri="{FF2B5EF4-FFF2-40B4-BE49-F238E27FC236}">
                <a16:creationId xmlns:a16="http://schemas.microsoft.com/office/drawing/2014/main" id="{2062DFD1-09C0-6845-8219-0846F32EDEFA}"/>
              </a:ext>
            </a:extLst>
          </p:cNvPr>
          <p:cNvSpPr>
            <a:spLocks noGrp="1"/>
          </p:cNvSpPr>
          <p:nvPr>
            <p:ph type="dt" sz="half" idx="10"/>
          </p:nvPr>
        </p:nvSpPr>
        <p:spPr/>
        <p:txBody>
          <a:bodyPr/>
          <a:lstStyle/>
          <a:p>
            <a:fld id="{8F9F391E-143D-F948-ADAE-29AEA3C1EBFB}" type="datetimeFigureOut">
              <a:rPr lang="en-US" smtClean="0"/>
              <a:t>7/27/2024</a:t>
            </a:fld>
            <a:endParaRPr lang="en-US" dirty="0"/>
          </a:p>
        </p:txBody>
      </p:sp>
      <p:sp>
        <p:nvSpPr>
          <p:cNvPr id="4" name="Footer Placeholder 3">
            <a:extLst>
              <a:ext uri="{FF2B5EF4-FFF2-40B4-BE49-F238E27FC236}">
                <a16:creationId xmlns:a16="http://schemas.microsoft.com/office/drawing/2014/main" id="{CB7D7355-C4D0-1F4D-A365-E4AF1D8FED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771307-5F5C-D847-B837-8C60542C4B66}"/>
              </a:ext>
            </a:extLst>
          </p:cNvPr>
          <p:cNvSpPr>
            <a:spLocks noGrp="1"/>
          </p:cNvSpPr>
          <p:nvPr>
            <p:ph type="sldNum" sz="quarter" idx="12"/>
          </p:nvPr>
        </p:nvSpPr>
        <p:spPr/>
        <p:txBody>
          <a:bodyPr/>
          <a:lstStyle/>
          <a:p>
            <a:fld id="{31FEFF75-79D2-EE46-877B-299D1510E681}" type="slidenum">
              <a:rPr lang="en-US" smtClean="0"/>
              <a:t>‹#›</a:t>
            </a:fld>
            <a:endParaRPr lang="en-US" dirty="0"/>
          </a:p>
        </p:txBody>
      </p:sp>
      <p:sp>
        <p:nvSpPr>
          <p:cNvPr id="7" name="Title 1">
            <a:extLst>
              <a:ext uri="{FF2B5EF4-FFF2-40B4-BE49-F238E27FC236}">
                <a16:creationId xmlns:a16="http://schemas.microsoft.com/office/drawing/2014/main" id="{9B04801C-3319-AC43-9484-8377A4F8F253}"/>
              </a:ext>
            </a:extLst>
          </p:cNvPr>
          <p:cNvSpPr>
            <a:spLocks noGrp="1"/>
          </p:cNvSpPr>
          <p:nvPr>
            <p:ph type="ctrTitle" hasCustomPrompt="1"/>
          </p:nvPr>
        </p:nvSpPr>
        <p:spPr>
          <a:xfrm>
            <a:off x="392623" y="339645"/>
            <a:ext cx="11369068" cy="1002552"/>
          </a:xfrm>
        </p:spPr>
        <p:txBody>
          <a:bodyPr lIns="0" rIns="0" anchor="b">
            <a:noAutofit/>
          </a:bodyPr>
          <a:lstStyle>
            <a:lvl1pPr algn="l">
              <a:defRPr sz="4500" b="0" i="0" cap="all" baseline="0">
                <a:solidFill>
                  <a:schemeClr val="bg1"/>
                </a:solidFill>
                <a:latin typeface="Sagona ExtraLight" panose="02020303050505020204" pitchFamily="18" charset="0"/>
              </a:defRPr>
            </a:lvl1pPr>
          </a:lstStyle>
          <a:p>
            <a:r>
              <a:rPr lang="en-US" dirty="0"/>
              <a:t>TITLE GOE HERE</a:t>
            </a:r>
          </a:p>
        </p:txBody>
      </p:sp>
      <p:sp>
        <p:nvSpPr>
          <p:cNvPr id="11" name="Text Placeholder 10">
            <a:extLst>
              <a:ext uri="{FF2B5EF4-FFF2-40B4-BE49-F238E27FC236}">
                <a16:creationId xmlns:a16="http://schemas.microsoft.com/office/drawing/2014/main" id="{3D67D640-AB06-EE4B-868D-F46A30705F62}"/>
              </a:ext>
            </a:extLst>
          </p:cNvPr>
          <p:cNvSpPr>
            <a:spLocks noGrp="1"/>
          </p:cNvSpPr>
          <p:nvPr>
            <p:ph type="body" sz="quarter" idx="14"/>
          </p:nvPr>
        </p:nvSpPr>
        <p:spPr>
          <a:xfrm>
            <a:off x="392624" y="1507066"/>
            <a:ext cx="11369070" cy="4849283"/>
          </a:xfrm>
        </p:spPr>
        <p:txBody>
          <a:bodyPr lIns="0" rIns="0" anchor="t">
            <a:normAutofit/>
          </a:bodyPr>
          <a:lstStyle>
            <a:lvl1pPr marL="0" indent="0">
              <a:lnSpc>
                <a:spcPct val="100000"/>
              </a:lnSpc>
              <a:buNone/>
              <a:defRPr sz="1600">
                <a:solidFill>
                  <a:schemeClr val="bg1"/>
                </a:solidFill>
                <a:latin typeface="+mj-lt"/>
              </a:defRPr>
            </a:lvl1pPr>
            <a:lvl2pPr marL="457200" indent="0">
              <a:lnSpc>
                <a:spcPct val="100000"/>
              </a:lnSpc>
              <a:buNone/>
              <a:defRPr sz="1600">
                <a:solidFill>
                  <a:schemeClr val="bg1"/>
                </a:solidFill>
                <a:latin typeface="+mj-lt"/>
              </a:defRPr>
            </a:lvl2pPr>
            <a:lvl3pPr marL="914400" indent="0">
              <a:lnSpc>
                <a:spcPct val="100000"/>
              </a:lnSpc>
              <a:buNone/>
              <a:defRPr sz="1600">
                <a:solidFill>
                  <a:schemeClr val="bg1"/>
                </a:solidFill>
                <a:latin typeface="+mj-lt"/>
              </a:defRPr>
            </a:lvl3pPr>
            <a:lvl4pPr marL="1371600" indent="0">
              <a:lnSpc>
                <a:spcPct val="100000"/>
              </a:lnSpc>
              <a:buNone/>
              <a:defRPr sz="1600">
                <a:solidFill>
                  <a:schemeClr val="bg1"/>
                </a:solidFill>
                <a:latin typeface="+mj-lt"/>
              </a:defRPr>
            </a:lvl4pPr>
            <a:lvl5pPr marL="1828800" indent="0">
              <a:lnSpc>
                <a:spcPct val="100000"/>
              </a:lnSpc>
              <a:buNone/>
              <a:defRPr sz="16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a:extLst>
              <a:ext uri="{FF2B5EF4-FFF2-40B4-BE49-F238E27FC236}">
                <a16:creationId xmlns:a16="http://schemas.microsoft.com/office/drawing/2014/main" id="{B781E455-9E6F-1B48-A537-F86699963276}"/>
              </a:ext>
            </a:extLst>
          </p:cNvPr>
          <p:cNvCxnSpPr>
            <a:cxnSpLocks/>
          </p:cNvCxnSpPr>
          <p:nvPr userDrawn="1"/>
        </p:nvCxnSpPr>
        <p:spPr>
          <a:xfrm>
            <a:off x="392623" y="1342197"/>
            <a:ext cx="0" cy="0"/>
          </a:xfrm>
          <a:prstGeom prst="line">
            <a:avLst/>
          </a:prstGeom>
          <a:ln w="127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40B4699-8C04-D74B-BFAF-27221E81DEBB}"/>
              </a:ext>
            </a:extLst>
          </p:cNvPr>
          <p:cNvCxnSpPr>
            <a:cxnSpLocks/>
          </p:cNvCxnSpPr>
          <p:nvPr userDrawn="1"/>
        </p:nvCxnSpPr>
        <p:spPr>
          <a:xfrm>
            <a:off x="0" y="5992966"/>
            <a:ext cx="12192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87057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02FA6-24E0-3C4A-8B7A-F529DB1228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45A71-C369-2A42-A14F-2BD1985F75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70798-FB93-8742-9A92-FA7A241AFA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356824-A55C-4F44-B9CB-109B027241D7}" type="datetimeFigureOut">
              <a:rPr lang="en-US" smtClean="0"/>
              <a:t>7/27/2024</a:t>
            </a:fld>
            <a:endParaRPr lang="en-US" dirty="0"/>
          </a:p>
        </p:txBody>
      </p:sp>
      <p:sp>
        <p:nvSpPr>
          <p:cNvPr id="5" name="Footer Placeholder 4">
            <a:extLst>
              <a:ext uri="{FF2B5EF4-FFF2-40B4-BE49-F238E27FC236}">
                <a16:creationId xmlns:a16="http://schemas.microsoft.com/office/drawing/2014/main" id="{7642A715-D537-DD4B-8BE6-1E573155F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FA9E735-B191-784C-98F7-65384DACA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6627B-E4D5-2947-8E88-B84039729B99}" type="slidenum">
              <a:rPr lang="en-US" smtClean="0"/>
              <a:t>‹#›</a:t>
            </a:fld>
            <a:endParaRPr lang="en-US" dirty="0"/>
          </a:p>
        </p:txBody>
      </p:sp>
    </p:spTree>
    <p:extLst>
      <p:ext uri="{BB962C8B-B14F-4D97-AF65-F5344CB8AC3E}">
        <p14:creationId xmlns:p14="http://schemas.microsoft.com/office/powerpoint/2010/main" val="2234582933"/>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0" r:id="rId3"/>
    <p:sldLayoutId id="2147483674" r:id="rId4"/>
    <p:sldLayoutId id="2147483661" r:id="rId5"/>
    <p:sldLayoutId id="2147483676" r:id="rId6"/>
    <p:sldLayoutId id="2147483675" r:id="rId7"/>
    <p:sldLayoutId id="2147483677" r:id="rId8"/>
    <p:sldLayoutId id="2147483678" r:id="rId9"/>
    <p:sldLayoutId id="2147483679" r:id="rId10"/>
    <p:sldLayoutId id="2147483681" r:id="rId11"/>
    <p:sldLayoutId id="2147483682" r:id="rId12"/>
    <p:sldLayoutId id="2147483686" r:id="rId13"/>
    <p:sldLayoutId id="2147483663" r:id="rId14"/>
    <p:sldLayoutId id="2147483683" r:id="rId15"/>
    <p:sldLayoutId id="2147483685" r:id="rId16"/>
    <p:sldLayoutId id="2147483684" r:id="rId17"/>
    <p:sldLayoutId id="2147483680" r:id="rId18"/>
    <p:sldLayoutId id="2147483691" r:id="rId19"/>
    <p:sldLayoutId id="2147483692" r:id="rId20"/>
    <p:sldLayoutId id="2147483693" r:id="rId21"/>
    <p:sldLayoutId id="2147483694" r:id="rId22"/>
    <p:sldLayoutId id="2147483688" r:id="rId23"/>
    <p:sldLayoutId id="2147483687" r:id="rId24"/>
    <p:sldLayoutId id="2147483689" r:id="rId25"/>
    <p:sldLayoutId id="2147483690" r:id="rId26"/>
    <p:sldLayoutId id="2147483695" r:id="rId27"/>
    <p:sldLayoutId id="2147483696" r:id="rId28"/>
    <p:sldLayoutId id="2147483697" r:id="rId29"/>
    <p:sldLayoutId id="2147483698" r:id="rId30"/>
    <p:sldLayoutId id="2147483703" r:id="rId31"/>
    <p:sldLayoutId id="2147483704" r:id="rId32"/>
    <p:sldLayoutId id="2147483705" r:id="rId33"/>
    <p:sldLayoutId id="2147483706" r:id="rId34"/>
    <p:sldLayoutId id="2147483700" r:id="rId35"/>
    <p:sldLayoutId id="2147483699" r:id="rId36"/>
    <p:sldLayoutId id="2147483701" r:id="rId37"/>
    <p:sldLayoutId id="2147483702" r:id="rId3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21" descr="Woman on tablet ">
            <a:extLst>
              <a:ext uri="{FF2B5EF4-FFF2-40B4-BE49-F238E27FC236}">
                <a16:creationId xmlns:a16="http://schemas.microsoft.com/office/drawing/2014/main" id="{DB20DB88-CBCC-9A4A-BA0A-4807E1B8E804}"/>
              </a:ext>
            </a:extLst>
          </p:cNvPr>
          <p:cNvPicPr>
            <a:picLocks noGrp="1" noChangeAspect="1"/>
          </p:cNvPicPr>
          <p:nvPr>
            <p:ph type="pic" sz="quarter" idx="10"/>
          </p:nvPr>
        </p:nvPicPr>
        <p:blipFill rotWithShape="1">
          <a:blip r:embed="rId2" cstate="screen">
            <a:duotone>
              <a:prstClr val="black"/>
              <a:schemeClr val="accent3">
                <a:tint val="45000"/>
                <a:satMod val="400000"/>
              </a:schemeClr>
            </a:duotone>
            <a:alphaModFix amt="35000"/>
            <a:extLst>
              <a:ext uri="{28A0092B-C50C-407E-A947-70E740481C1C}">
                <a14:useLocalDpi xmlns:a14="http://schemas.microsoft.com/office/drawing/2010/main"/>
              </a:ext>
            </a:extLst>
          </a:blip>
          <a:srcRect l="4632" r="4632"/>
          <a:stretch/>
        </p:blipFill>
        <p:spPr>
          <a:xfrm>
            <a:off x="1134319" y="0"/>
            <a:ext cx="11057681" cy="6858000"/>
          </a:xfrm>
        </p:spPr>
      </p:pic>
      <p:sp>
        <p:nvSpPr>
          <p:cNvPr id="6" name="Text Placeholder 5">
            <a:extLst>
              <a:ext uri="{FF2B5EF4-FFF2-40B4-BE49-F238E27FC236}">
                <a16:creationId xmlns:a16="http://schemas.microsoft.com/office/drawing/2014/main" id="{348362CB-F41D-164B-BAC7-F91A6E68A2AC}"/>
              </a:ext>
            </a:extLst>
          </p:cNvPr>
          <p:cNvSpPr>
            <a:spLocks noGrp="1"/>
          </p:cNvSpPr>
          <p:nvPr>
            <p:ph type="body" idx="13"/>
          </p:nvPr>
        </p:nvSpPr>
        <p:spPr>
          <a:xfrm>
            <a:off x="1524000" y="5286196"/>
            <a:ext cx="4509247" cy="630510"/>
          </a:xfrm>
        </p:spPr>
        <p:txBody>
          <a:bodyPr>
            <a:normAutofit fontScale="92500" lnSpcReduction="20000"/>
          </a:bodyPr>
          <a:lstStyle/>
          <a:p>
            <a:r>
              <a:rPr lang="en-US" dirty="0" err="1"/>
              <a:t>Abinayashree</a:t>
            </a:r>
            <a:r>
              <a:rPr lang="en-US" dirty="0"/>
              <a:t> s v</a:t>
            </a:r>
          </a:p>
          <a:p>
            <a:r>
              <a:rPr lang="en-US" dirty="0"/>
              <a:t>Aishwarya g</a:t>
            </a:r>
          </a:p>
          <a:p>
            <a:endParaRPr lang="id-ID" dirty="0"/>
          </a:p>
        </p:txBody>
      </p:sp>
      <p:sp>
        <p:nvSpPr>
          <p:cNvPr id="5" name="Title 4">
            <a:extLst>
              <a:ext uri="{FF2B5EF4-FFF2-40B4-BE49-F238E27FC236}">
                <a16:creationId xmlns:a16="http://schemas.microsoft.com/office/drawing/2014/main" id="{99516ACA-375D-1140-8EDA-CE04AAC75809}"/>
              </a:ext>
            </a:extLst>
          </p:cNvPr>
          <p:cNvSpPr>
            <a:spLocks noGrp="1"/>
          </p:cNvSpPr>
          <p:nvPr>
            <p:ph type="ctrTitle"/>
          </p:nvPr>
        </p:nvSpPr>
        <p:spPr>
          <a:xfrm>
            <a:off x="1523999" y="2715790"/>
            <a:ext cx="6409766" cy="2268586"/>
          </a:xfrm>
        </p:spPr>
        <p:txBody>
          <a:bodyPr>
            <a:normAutofit/>
          </a:bodyPr>
          <a:lstStyle/>
          <a:p>
            <a:r>
              <a:rPr lang="en-US" dirty="0">
                <a:solidFill>
                  <a:srgbClr val="FFFF00"/>
                </a:solidFill>
              </a:rPr>
              <a:t>Movie genre classification</a:t>
            </a:r>
            <a:br>
              <a:rPr lang="en-US" dirty="0">
                <a:solidFill>
                  <a:srgbClr val="FFFF00"/>
                </a:solidFill>
              </a:rPr>
            </a:br>
            <a:r>
              <a:rPr lang="en-US" sz="1800" dirty="0">
                <a:solidFill>
                  <a:srgbClr val="FFFF00"/>
                </a:solidFill>
              </a:rPr>
              <a:t>(Predicting movie genres from plot summary)</a:t>
            </a:r>
            <a:endParaRPr lang="en-US" dirty="0"/>
          </a:p>
        </p:txBody>
      </p:sp>
    </p:spTree>
    <p:extLst>
      <p:ext uri="{BB962C8B-B14F-4D97-AF65-F5344CB8AC3E}">
        <p14:creationId xmlns:p14="http://schemas.microsoft.com/office/powerpoint/2010/main" val="4285847947"/>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26B6-8717-4C37-B323-6C85535EA90E}"/>
              </a:ext>
            </a:extLst>
          </p:cNvPr>
          <p:cNvSpPr>
            <a:spLocks noGrp="1"/>
          </p:cNvSpPr>
          <p:nvPr>
            <p:ph type="ctrTitle"/>
          </p:nvPr>
        </p:nvSpPr>
        <p:spPr/>
        <p:txBody>
          <a:bodyPr/>
          <a:lstStyle/>
          <a:p>
            <a:r>
              <a:rPr lang="en-IN" dirty="0"/>
              <a:t>Feature Extraction</a:t>
            </a:r>
          </a:p>
        </p:txBody>
      </p:sp>
      <p:sp>
        <p:nvSpPr>
          <p:cNvPr id="4" name="Rectangle 1">
            <a:extLst>
              <a:ext uri="{FF2B5EF4-FFF2-40B4-BE49-F238E27FC236}">
                <a16:creationId xmlns:a16="http://schemas.microsoft.com/office/drawing/2014/main" id="{2F6220D8-739A-444C-B238-3F4998D96C69}"/>
              </a:ext>
            </a:extLst>
          </p:cNvPr>
          <p:cNvSpPr>
            <a:spLocks noGrp="1" noChangeArrowheads="1"/>
          </p:cNvSpPr>
          <p:nvPr>
            <p:ph type="body" sz="quarter" idx="14"/>
          </p:nvPr>
        </p:nvSpPr>
        <p:spPr bwMode="auto">
          <a:xfrm>
            <a:off x="491234" y="1679285"/>
            <a:ext cx="1063305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Bag of Words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BoW</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text by counting the frequency of each word in the document.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effective for many text classification tasks.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(Term Frequency-Inverse Document Frequency):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Reflects the importance of a word in a document relative to its occurrence in the entire dataset.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the influence of common words and highlights important terms.</a:t>
            </a:r>
          </a:p>
          <a:p>
            <a:pPr lvl="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Word Embeddings:</a:t>
            </a:r>
            <a:endParaRPr lang="en-US" altLang="en-US" sz="18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Word2Vec:</a:t>
            </a:r>
            <a:endParaRPr lang="en-US" altLang="en-US" sz="18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Description:</a:t>
            </a:r>
            <a:r>
              <a:rPr lang="en-US" altLang="en-US" sz="1800" dirty="0">
                <a:latin typeface="Times New Roman" panose="02020603050405020304" pitchFamily="18" charset="0"/>
                <a:cs typeface="Times New Roman" panose="02020603050405020304" pitchFamily="18" charset="0"/>
              </a:rPr>
              <a:t> Learns vector representations of words based on their context within the corpus.</a:t>
            </a:r>
          </a:p>
          <a:p>
            <a:pPr lvl="0" eaLnBrk="0" fontAlgn="base" hangingPunct="0">
              <a:spcBef>
                <a:spcPct val="0"/>
              </a:spcBef>
              <a:spcAft>
                <a:spcPct val="0"/>
              </a:spcAft>
            </a:pPr>
            <a:r>
              <a:rPr lang="en-US" altLang="en-US" sz="1800" b="1" dirty="0" err="1">
                <a:latin typeface="Times New Roman" panose="02020603050405020304" pitchFamily="18" charset="0"/>
                <a:cs typeface="Times New Roman" panose="02020603050405020304" pitchFamily="18" charset="0"/>
              </a:rPr>
              <a:t>GloVe</a:t>
            </a:r>
            <a:r>
              <a:rPr lang="en-US" altLang="en-US" sz="1800" b="1" dirty="0">
                <a:latin typeface="Times New Roman" panose="02020603050405020304" pitchFamily="18" charset="0"/>
                <a:cs typeface="Times New Roman" panose="02020603050405020304" pitchFamily="18" charset="0"/>
              </a:rPr>
              <a:t>:</a:t>
            </a:r>
            <a:endParaRPr lang="en-US" altLang="en-US" sz="18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Description:</a:t>
            </a:r>
            <a:r>
              <a:rPr lang="en-US" altLang="en-US" sz="1800" dirty="0">
                <a:latin typeface="Times New Roman" panose="02020603050405020304" pitchFamily="18" charset="0"/>
                <a:cs typeface="Times New Roman" panose="02020603050405020304" pitchFamily="18" charset="0"/>
              </a:rPr>
              <a:t> Generates dense word vectors by analyzing word co-occurrence statistics.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80286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E820-B505-45A1-97C1-29DCE54B16EA}"/>
              </a:ext>
            </a:extLst>
          </p:cNvPr>
          <p:cNvSpPr>
            <a:spLocks noGrp="1"/>
          </p:cNvSpPr>
          <p:nvPr>
            <p:ph type="ctrTitle"/>
          </p:nvPr>
        </p:nvSpPr>
        <p:spPr/>
        <p:txBody>
          <a:bodyPr/>
          <a:lstStyle/>
          <a:p>
            <a:r>
              <a:rPr lang="en-IN" dirty="0"/>
              <a:t>Models Used</a:t>
            </a:r>
          </a:p>
        </p:txBody>
      </p:sp>
      <p:sp>
        <p:nvSpPr>
          <p:cNvPr id="4" name="Rectangle 1">
            <a:extLst>
              <a:ext uri="{FF2B5EF4-FFF2-40B4-BE49-F238E27FC236}">
                <a16:creationId xmlns:a16="http://schemas.microsoft.com/office/drawing/2014/main" id="{848DF3B4-2A48-4C00-98B6-BF14E8B52F69}"/>
              </a:ext>
            </a:extLst>
          </p:cNvPr>
          <p:cNvSpPr>
            <a:spLocks noGrp="1" noChangeArrowheads="1"/>
          </p:cNvSpPr>
          <p:nvPr>
            <p:ph type="body" sz="quarter" idx="14"/>
          </p:nvPr>
        </p:nvSpPr>
        <p:spPr bwMode="auto">
          <a:xfrm>
            <a:off x="500199" y="1639249"/>
            <a:ext cx="1002436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Regression:</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linear model for binary and multi-label classification problems</a:t>
            </a:r>
            <a:r>
              <a:rPr lang="en-US" altLang="en-US" sz="1800" dirty="0">
                <a:latin typeface="Times New Roman" panose="02020603050405020304" pitchFamily="18" charset="0"/>
                <a:cs typeface="Times New Roman" panose="02020603050405020304" pitchFamily="18" charset="0"/>
              </a:rPr>
              <a:t> that is 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uitable for initial baseline comparisons.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Naive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Bayes:</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Probabilistic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based on Bayes’ theorem with an assumption of feature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independence.It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Good for text classification, especially with a large number of features.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 (SVM):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Classifier that finds the hyperplane with the maximum margin between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classes.SVM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effective in high-dimensional spaces and text classification.</a:t>
            </a:r>
          </a:p>
          <a:p>
            <a:pPr marL="0" marR="0" lvl="0" indent="0"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Tree:</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Tree-based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that splits data based on feature values to make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predictions.It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 to interpret but can be prone to overfitting.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Forest:</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Ensemble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that combines predictions from multiple decision trees to improve accuracy and reduce overfitting. This robust to overfitting and improves generalization.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Boosting: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Sequential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ensemble technique that builds models to correct the errors of previous models. GB Often achieves high performance but requires careful parameter tuning.</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(LSTM):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Recurrent neural network that is effective in learning long-term dependencies from sequences that is suitable for handling the sequential nature of text data.</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35995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4242B-687D-4F1C-BF1B-B02ABE5873D2}"/>
              </a:ext>
            </a:extLst>
          </p:cNvPr>
          <p:cNvSpPr>
            <a:spLocks noGrp="1"/>
          </p:cNvSpPr>
          <p:nvPr>
            <p:ph type="ctrTitle"/>
          </p:nvPr>
        </p:nvSpPr>
        <p:spPr/>
        <p:txBody>
          <a:bodyPr/>
          <a:lstStyle/>
          <a:p>
            <a:r>
              <a:rPr lang="en-IN" dirty="0"/>
              <a:t>Optimize Hyperparameters</a:t>
            </a:r>
          </a:p>
        </p:txBody>
      </p:sp>
      <p:sp>
        <p:nvSpPr>
          <p:cNvPr id="4" name="Rectangle 1">
            <a:extLst>
              <a:ext uri="{FF2B5EF4-FFF2-40B4-BE49-F238E27FC236}">
                <a16:creationId xmlns:a16="http://schemas.microsoft.com/office/drawing/2014/main" id="{7037FB71-4949-4B2E-9BA3-EDA958D0CD63}"/>
              </a:ext>
            </a:extLst>
          </p:cNvPr>
          <p:cNvSpPr>
            <a:spLocks noGrp="1" noChangeArrowheads="1"/>
          </p:cNvSpPr>
          <p:nvPr>
            <p:ph type="body" sz="quarter" idx="14"/>
          </p:nvPr>
        </p:nvSpPr>
        <p:spPr bwMode="auto">
          <a:xfrm>
            <a:off x="589847" y="1703060"/>
            <a:ext cx="1026641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Grid Search:</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Exhaustively searches through a predefined set of hyperparameters to find the optimal combination.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Comprehensive but can be computationally expensive.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Search:</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Randomly samples from a range of hyperparameters, which can be more efficient than grid search.</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Faster and often sufficient for finding good hyperparameters.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Bayesian Optimization: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probabilistic models to optimize hyperparameters by balancing exploration and exploitation.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finds optimal parameters with fewer evaluations.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144"/>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CE9B0-7BEF-43D4-A7AE-E3E5C5F811E4}"/>
              </a:ext>
            </a:extLst>
          </p:cNvPr>
          <p:cNvSpPr>
            <a:spLocks noGrp="1"/>
          </p:cNvSpPr>
          <p:nvPr>
            <p:ph type="ctrTitle"/>
          </p:nvPr>
        </p:nvSpPr>
        <p:spPr/>
        <p:txBody>
          <a:bodyPr/>
          <a:lstStyle/>
          <a:p>
            <a:r>
              <a:rPr lang="en-IN" b="1" dirty="0"/>
              <a:t>Train the Models</a:t>
            </a:r>
            <a:endParaRPr lang="en-IN" dirty="0"/>
          </a:p>
        </p:txBody>
      </p:sp>
      <p:sp>
        <p:nvSpPr>
          <p:cNvPr id="3" name="Text Placeholder 2">
            <a:extLst>
              <a:ext uri="{FF2B5EF4-FFF2-40B4-BE49-F238E27FC236}">
                <a16:creationId xmlns:a16="http://schemas.microsoft.com/office/drawing/2014/main" id="{47E39F90-ACDE-4D03-9E36-D985C115198C}"/>
              </a:ext>
            </a:extLst>
          </p:cNvPr>
          <p:cNvSpPr>
            <a:spLocks noGrp="1"/>
          </p:cNvSpPr>
          <p:nvPr>
            <p:ph type="body" sz="quarter" idx="14"/>
          </p:nvPr>
        </p:nvSpPr>
        <p:spPr>
          <a:xfrm>
            <a:off x="643635" y="1614642"/>
            <a:ext cx="9558200" cy="5243358"/>
          </a:xfrm>
        </p:spPr>
        <p:txBody>
          <a:bodyPr>
            <a:noAutofit/>
          </a:bodyPr>
          <a:lstStyle/>
          <a:p>
            <a:pPr>
              <a:spcBef>
                <a:spcPts val="0"/>
              </a:spcBef>
            </a:pPr>
            <a:r>
              <a:rPr lang="en-US" sz="1800" b="1" dirty="0">
                <a:latin typeface="Times New Roman" panose="02020603050405020304" pitchFamily="18" charset="0"/>
                <a:cs typeface="Times New Roman" panose="02020603050405020304" pitchFamily="18" charset="0"/>
              </a:rPr>
              <a:t>Procedure:</a:t>
            </a:r>
            <a:endParaRPr lang="en-US" sz="1800" dirty="0">
              <a:latin typeface="Times New Roman" panose="02020603050405020304" pitchFamily="18" charset="0"/>
              <a:cs typeface="Times New Roman" panose="02020603050405020304" pitchFamily="18" charset="0"/>
            </a:endParaRPr>
          </a:p>
          <a:p>
            <a:pPr>
              <a:spcBef>
                <a:spcPts val="0"/>
              </a:spcBef>
            </a:pPr>
            <a:r>
              <a:rPr lang="en-US" sz="1800" b="1" dirty="0">
                <a:latin typeface="Times New Roman" panose="02020603050405020304" pitchFamily="18" charset="0"/>
                <a:cs typeface="Times New Roman" panose="02020603050405020304" pitchFamily="18" charset="0"/>
              </a:rPr>
              <a:t>Data Splitting: </a:t>
            </a:r>
            <a:r>
              <a:rPr lang="en-US" sz="1800" dirty="0">
                <a:latin typeface="Times New Roman" panose="02020603050405020304" pitchFamily="18" charset="0"/>
                <a:cs typeface="Times New Roman" panose="02020603050405020304" pitchFamily="18" charset="0"/>
              </a:rPr>
              <a:t>To ensure our models generalize well to unseen data, we split the dataset into two parts: 80% for training and 20% for testing. This division allows us to train the models on a substantial portion of the data while reserving a separate set for evaluating their performance.</a:t>
            </a:r>
          </a:p>
          <a:p>
            <a:pPr>
              <a:spcBef>
                <a:spcPts val="0"/>
              </a:spcBef>
            </a:pPr>
            <a:r>
              <a:rPr lang="en-US" sz="1800" b="1" dirty="0">
                <a:latin typeface="Times New Roman" panose="02020603050405020304" pitchFamily="18" charset="0"/>
                <a:cs typeface="Times New Roman" panose="02020603050405020304" pitchFamily="18" charset="0"/>
              </a:rPr>
              <a:t>Training: </a:t>
            </a:r>
            <a:r>
              <a:rPr lang="en-US" sz="1800" dirty="0">
                <a:latin typeface="Times New Roman" panose="02020603050405020304" pitchFamily="18" charset="0"/>
                <a:cs typeface="Times New Roman" panose="02020603050405020304" pitchFamily="18" charset="0"/>
              </a:rPr>
              <a:t>Each machine learning algorithm is trained using the training set. During this phase, the models learn patterns and relationships within the data by minimizing a loss function that quantifies the difference between the predicted and actual genres.</a:t>
            </a:r>
          </a:p>
          <a:p>
            <a:pPr>
              <a:spcBef>
                <a:spcPts val="0"/>
              </a:spcBef>
            </a:pPr>
            <a:r>
              <a:rPr lang="en-US" sz="1800" b="1" dirty="0">
                <a:latin typeface="Times New Roman" panose="02020603050405020304" pitchFamily="18" charset="0"/>
                <a:cs typeface="Times New Roman" panose="02020603050405020304" pitchFamily="18" charset="0"/>
              </a:rPr>
              <a:t>Validation: </a:t>
            </a:r>
            <a:r>
              <a:rPr lang="en-US" sz="1800" dirty="0">
                <a:latin typeface="Times New Roman" panose="02020603050405020304" pitchFamily="18" charset="0"/>
                <a:cs typeface="Times New Roman" panose="02020603050405020304" pitchFamily="18" charset="0"/>
              </a:rPr>
              <a:t>To ensure the robustness of the models and prevent overfitting, cross-validation is employed. This technique involves splitting the training data into multiple subsets (folds). Each model is trained on several folds and validated on the remaining folds, ensuring that every data point is used for both training and validation. This process provides a reliable estimate of model performance and helps in fine-tuning the models.</a:t>
            </a:r>
          </a:p>
          <a:p>
            <a:pPr>
              <a:spcBef>
                <a:spcPts val="0"/>
              </a:spcBef>
            </a:pPr>
            <a:r>
              <a:rPr lang="en-US" sz="1800" b="1" dirty="0">
                <a:latin typeface="Times New Roman" panose="02020603050405020304" pitchFamily="18" charset="0"/>
                <a:cs typeface="Times New Roman" panose="02020603050405020304" pitchFamily="18" charset="0"/>
              </a:rPr>
              <a:t>Optimization: </a:t>
            </a:r>
            <a:r>
              <a:rPr lang="en-US" sz="1800" dirty="0">
                <a:latin typeface="Times New Roman" panose="02020603050405020304" pitchFamily="18" charset="0"/>
                <a:cs typeface="Times New Roman" panose="02020603050405020304" pitchFamily="18" charset="0"/>
              </a:rPr>
              <a:t>To enhance model performance, hyperparameters are tuned using various optimization techniques:</a:t>
            </a:r>
          </a:p>
          <a:p>
            <a:pPr marL="285750" indent="-28575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Grid Search</a:t>
            </a:r>
          </a:p>
          <a:p>
            <a:pPr marL="285750" indent="-28575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Search</a:t>
            </a:r>
          </a:p>
          <a:p>
            <a:pPr marL="285750" indent="-285750">
              <a:spcBef>
                <a:spcPts val="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Bayesian Optimization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200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F8AC-9DCC-4CFB-86C2-173DEF38B0A4}"/>
              </a:ext>
            </a:extLst>
          </p:cNvPr>
          <p:cNvSpPr>
            <a:spLocks noGrp="1"/>
          </p:cNvSpPr>
          <p:nvPr>
            <p:ph type="ctrTitle"/>
          </p:nvPr>
        </p:nvSpPr>
        <p:spPr/>
        <p:txBody>
          <a:bodyPr/>
          <a:lstStyle/>
          <a:p>
            <a:r>
              <a:rPr lang="en-IN" dirty="0"/>
              <a:t>Evaluate Model Performance</a:t>
            </a:r>
          </a:p>
        </p:txBody>
      </p:sp>
      <p:sp>
        <p:nvSpPr>
          <p:cNvPr id="4" name="Rectangle 1">
            <a:extLst>
              <a:ext uri="{FF2B5EF4-FFF2-40B4-BE49-F238E27FC236}">
                <a16:creationId xmlns:a16="http://schemas.microsoft.com/office/drawing/2014/main" id="{8EEEECD3-037C-4226-ACCA-55018A856943}"/>
              </a:ext>
            </a:extLst>
          </p:cNvPr>
          <p:cNvSpPr>
            <a:spLocks noGrp="1" noChangeArrowheads="1"/>
          </p:cNvSpPr>
          <p:nvPr>
            <p:ph type="body" sz="quarter" idx="14"/>
          </p:nvPr>
        </p:nvSpPr>
        <p:spPr bwMode="auto">
          <a:xfrm>
            <a:off x="562954" y="1673578"/>
            <a:ext cx="11369067" cy="4481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Percentage of correctly predicted genres out of the total predictions.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 (Number of Correct Predictions / Total Predictions) * 100%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Ratio of true positive predictions to the sum of true positives and false positives.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Precision = True Positives / (True Positives + False Positives)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Recall: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Ratio of true positive predictions to the sum of true positives and false negatives.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Recall = True Positives / (True Positives + False Negatives)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F1-Score: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Harmonic mean of precision and recall, providing a balance between the two.</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F1-Score = 2 * (Precision * Recall) / (Precision + Recall)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AUC-ROC: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Area under the ROC curve, indicating the model's ability to distinguish between classes.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AUC = Integral of the ROC curve.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Confusion Matrix: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matrix showing true vs. predicted classifications, with rows representing actual genres and columns representing predicted genres.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confusion matrix provides insights into model performance across different genres.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14224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3854B-610E-4865-B28B-562B5C425B09}"/>
              </a:ext>
            </a:extLst>
          </p:cNvPr>
          <p:cNvSpPr>
            <a:spLocks noGrp="1"/>
          </p:cNvSpPr>
          <p:nvPr>
            <p:ph type="ctrTitle"/>
          </p:nvPr>
        </p:nvSpPr>
        <p:spPr/>
        <p:txBody>
          <a:bodyPr/>
          <a:lstStyle/>
          <a:p>
            <a:r>
              <a:rPr lang="en-IN" dirty="0" err="1"/>
              <a:t>Analyze</a:t>
            </a:r>
            <a:r>
              <a:rPr lang="en-IN" dirty="0"/>
              <a:t> and Compare Models</a:t>
            </a:r>
          </a:p>
        </p:txBody>
      </p:sp>
      <p:sp>
        <p:nvSpPr>
          <p:cNvPr id="4" name="Rectangle 1">
            <a:extLst>
              <a:ext uri="{FF2B5EF4-FFF2-40B4-BE49-F238E27FC236}">
                <a16:creationId xmlns:a16="http://schemas.microsoft.com/office/drawing/2014/main" id="{2FEEE833-2FD7-4008-9AED-C7C7E30DB92B}"/>
              </a:ext>
            </a:extLst>
          </p:cNvPr>
          <p:cNvSpPr>
            <a:spLocks noGrp="1" noChangeArrowheads="1"/>
          </p:cNvSpPr>
          <p:nvPr>
            <p:ph type="body" sz="quarter" idx="14"/>
          </p:nvPr>
        </p:nvSpPr>
        <p:spPr bwMode="auto">
          <a:xfrm>
            <a:off x="523524" y="1689596"/>
            <a:ext cx="1052099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interpretable; provides probabilities for each class.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not capture complex relationships in the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Naive Bayes:</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 and works well with high-dimensional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Assumes feature independence, which might not hold true for text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 (SVM):</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Effective in high-dimensional spaces and for text classification.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Computationally expensive with large datasets.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 to understand and interpret.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Prone to overfitting; less robust on its own.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overfitting by averaging multiple trees; robust to noise.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less interpretable due to complexity.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Gradient Boosting:</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Often provides high accuracy and can handle complex relationships.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Requires careful tuning and can be computationally intensive.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a:t>
            </a: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sequential dependencies and context in 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Resource-intensive and requires careful tuning of hyperparameters</a:t>
            </a:r>
          </a:p>
        </p:txBody>
      </p:sp>
    </p:spTree>
    <p:extLst>
      <p:ext uri="{BB962C8B-B14F-4D97-AF65-F5344CB8AC3E}">
        <p14:creationId xmlns:p14="http://schemas.microsoft.com/office/powerpoint/2010/main" val="218075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4A19A-9ACA-4116-B02E-36AA2005D0AF}"/>
              </a:ext>
            </a:extLst>
          </p:cNvPr>
          <p:cNvSpPr>
            <a:spLocks noGrp="1"/>
          </p:cNvSpPr>
          <p:nvPr>
            <p:ph type="ctrTitle"/>
          </p:nvPr>
        </p:nvSpPr>
        <p:spPr/>
        <p:txBody>
          <a:bodyPr/>
          <a:lstStyle/>
          <a:p>
            <a:r>
              <a:rPr lang="en-IN" sz="3200" dirty="0"/>
              <a:t>Best Model Selection , </a:t>
            </a:r>
            <a:br>
              <a:rPr lang="en-IN" sz="3200" dirty="0"/>
            </a:br>
            <a:r>
              <a:rPr lang="en-IN" sz="3200" dirty="0"/>
              <a:t>Prediction and Application</a:t>
            </a:r>
          </a:p>
        </p:txBody>
      </p:sp>
      <p:sp>
        <p:nvSpPr>
          <p:cNvPr id="4" name="Rectangle 1">
            <a:extLst>
              <a:ext uri="{FF2B5EF4-FFF2-40B4-BE49-F238E27FC236}">
                <a16:creationId xmlns:a16="http://schemas.microsoft.com/office/drawing/2014/main" id="{F820A379-A425-46D9-9B19-1AA8A0E80611}"/>
              </a:ext>
            </a:extLst>
          </p:cNvPr>
          <p:cNvSpPr>
            <a:spLocks noGrp="1" noChangeArrowheads="1"/>
          </p:cNvSpPr>
          <p:nvPr>
            <p:ph type="body" sz="quarter" idx="14"/>
          </p:nvPr>
        </p:nvSpPr>
        <p:spPr bwMode="auto">
          <a:xfrm>
            <a:off x="392623" y="1665388"/>
            <a:ext cx="1113598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Comparison Summary: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[Specify the model that performed best based on metrics such as accuracy, F1-score, AUC-</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ROC,etc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Reasons for Selection:</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Highest F1-score or AUC-ROC]</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Practical Considerations: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Computational efficiency, ease of implementation]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[Name of the selected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Rationale: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comparative analysis, this model demonstrated the best overall performance in predicting movie genres.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1545B474-9C98-4C32-A355-984BF5C31AE3}"/>
              </a:ext>
            </a:extLst>
          </p:cNvPr>
          <p:cNvSpPr/>
          <p:nvPr/>
        </p:nvSpPr>
        <p:spPr>
          <a:xfrm>
            <a:off x="392623" y="4176949"/>
            <a:ext cx="12165760" cy="2031325"/>
          </a:xfrm>
          <a:prstGeom prst="rect">
            <a:avLst/>
          </a:prstGeom>
        </p:spPr>
        <p:txBody>
          <a:bodyPr wrap="square">
            <a:spAutoFit/>
          </a:bodyPr>
          <a:lstStyle/>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Prediction Process:</a:t>
            </a: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Input:</a:t>
            </a:r>
            <a:r>
              <a:rPr lang="en-US" altLang="en-US" dirty="0">
                <a:latin typeface="Times New Roman" panose="02020603050405020304" pitchFamily="18" charset="0"/>
                <a:cs typeface="Times New Roman" panose="02020603050405020304" pitchFamily="18" charset="0"/>
              </a:rPr>
              <a:t> Plot summaries of new or unseen movies.</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Output:</a:t>
            </a:r>
            <a:r>
              <a:rPr lang="en-US" altLang="en-US" dirty="0">
                <a:latin typeface="Times New Roman" panose="02020603050405020304" pitchFamily="18" charset="0"/>
                <a:cs typeface="Times New Roman" panose="02020603050405020304" pitchFamily="18" charset="0"/>
              </a:rPr>
              <a:t> Predicted genres based on the trained model.</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Application:</a:t>
            </a:r>
            <a:endParaRPr lang="en-US" alt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Integration:</a:t>
            </a:r>
            <a:r>
              <a:rPr lang="en-US" altLang="en-US" dirty="0">
                <a:latin typeface="Times New Roman" panose="02020603050405020304" pitchFamily="18" charset="0"/>
                <a:cs typeface="Times New Roman" panose="02020603050405020304" pitchFamily="18" charset="0"/>
              </a:rPr>
              <a:t> How the model can be integrated into movie recommendation systems or databases.</a:t>
            </a:r>
          </a:p>
          <a:p>
            <a:pPr lvl="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Real-World Use:</a:t>
            </a:r>
            <a:r>
              <a:rPr lang="en-US" altLang="en-US" dirty="0">
                <a:latin typeface="Times New Roman" panose="02020603050405020304" pitchFamily="18" charset="0"/>
                <a:cs typeface="Times New Roman" panose="02020603050405020304" pitchFamily="18" charset="0"/>
              </a:rPr>
              <a:t> Enhances user experience by providing genre predictions for movie browsing and recommendations.</a:t>
            </a:r>
          </a:p>
          <a:p>
            <a:pPr lvl="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2941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6324-FDE2-4EB6-86DE-A2CC8750AFCA}"/>
              </a:ext>
            </a:extLst>
          </p:cNvPr>
          <p:cNvSpPr>
            <a:spLocks noGrp="1"/>
          </p:cNvSpPr>
          <p:nvPr>
            <p:ph type="ctrTitle"/>
          </p:nvPr>
        </p:nvSpPr>
        <p:spPr/>
        <p:txBody>
          <a:bodyPr/>
          <a:lstStyle/>
          <a:p>
            <a:r>
              <a:rPr lang="en-IN" dirty="0"/>
              <a:t>Conclusion</a:t>
            </a:r>
          </a:p>
        </p:txBody>
      </p:sp>
      <p:sp>
        <p:nvSpPr>
          <p:cNvPr id="4" name="Rectangle 1">
            <a:extLst>
              <a:ext uri="{FF2B5EF4-FFF2-40B4-BE49-F238E27FC236}">
                <a16:creationId xmlns:a16="http://schemas.microsoft.com/office/drawing/2014/main" id="{9D52ECBD-B884-4AC8-B519-068CCC0F317A}"/>
              </a:ext>
            </a:extLst>
          </p:cNvPr>
          <p:cNvSpPr>
            <a:spLocks noGrp="1" noChangeArrowheads="1"/>
          </p:cNvSpPr>
          <p:nvPr>
            <p:ph type="body" sz="quarter" idx="14"/>
          </p:nvPr>
        </p:nvSpPr>
        <p:spPr bwMode="auto">
          <a:xfrm>
            <a:off x="392623" y="1692816"/>
            <a:ext cx="1112512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Successfully developed and evaluated multiple models for movie genre classification using the IMDb dataset. Identified the best-performing model through rigorous testing and analysis.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Improved accuracy in genre prediction can significantly enhance movie recommendation systems and content organization.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Work: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Improvements: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 advanced models, including transformers or other neural network architectures.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Features: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Incorporate more features like cast, director, or reviews to enhance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539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B178B4-CDED-454C-BED2-2E2B10ADA703}"/>
              </a:ext>
            </a:extLst>
          </p:cNvPr>
          <p:cNvSpPr>
            <a:spLocks noGrp="1"/>
          </p:cNvSpPr>
          <p:nvPr>
            <p:ph type="ctrTitle"/>
          </p:nvPr>
        </p:nvSpPr>
        <p:spPr/>
        <p:txBody>
          <a:bodyPr/>
          <a:lstStyle/>
          <a:p>
            <a:r>
              <a:rPr lang="en-US" dirty="0"/>
              <a:t>abstract</a:t>
            </a:r>
          </a:p>
        </p:txBody>
      </p:sp>
      <p:sp>
        <p:nvSpPr>
          <p:cNvPr id="2" name="Text Placeholder 1">
            <a:extLst>
              <a:ext uri="{FF2B5EF4-FFF2-40B4-BE49-F238E27FC236}">
                <a16:creationId xmlns:a16="http://schemas.microsoft.com/office/drawing/2014/main" id="{5E9187CA-7C5D-4C33-960C-7E70E0B94C6D}"/>
              </a:ext>
            </a:extLst>
          </p:cNvPr>
          <p:cNvSpPr>
            <a:spLocks noGrp="1" noChangeArrowheads="1"/>
          </p:cNvSpPr>
          <p:nvPr>
            <p:ph type="body" sz="quarter" idx="14"/>
          </p:nvPr>
        </p:nvSpPr>
        <p:spPr bwMode="auto">
          <a:xfrm>
            <a:off x="1488777" y="1548932"/>
            <a:ext cx="846802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develop a predictive model that can classify movies into multiple genres based on their plot summaries using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movie_genres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a:t>
            </a:r>
          </a:p>
          <a:p>
            <a:pPr lvl="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Approach: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project encompasses data description, data cleaning and preprocessing , feature extraction, training several machine </a:t>
            </a:r>
            <a:r>
              <a:rPr lang="en-US" altLang="en-US" sz="1800" dirty="0">
                <a:latin typeface="Times New Roman" panose="02020603050405020304" pitchFamily="18" charset="0"/>
                <a:cs typeface="Times New Roman" panose="02020603050405020304" pitchFamily="18" charset="0"/>
              </a:rPr>
              <a:t>learning models(Logistic Regression, Naive Bayes, Support Vector Machine (SVM), Decision Tree, Random Forest, Gradient Boosting, Deep Learning models – LSTM)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evaluating their performance to determine the best model for accurate genre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results provide a comparative analysis of various machine learning and deep learning models, identifying the most effective method for predicting movie genres. Finally select any one algorithm and make predictions using a new plot summary that is not present in the dataset.</a:t>
            </a:r>
          </a:p>
        </p:txBody>
      </p:sp>
    </p:spTree>
    <p:extLst>
      <p:ext uri="{BB962C8B-B14F-4D97-AF65-F5344CB8AC3E}">
        <p14:creationId xmlns:p14="http://schemas.microsoft.com/office/powerpoint/2010/main" val="262529716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B3E69B71-5849-7541-ADEA-D19838B3CF0C}"/>
              </a:ext>
            </a:extLst>
          </p:cNvPr>
          <p:cNvSpPr>
            <a:spLocks noGrp="1"/>
          </p:cNvSpPr>
          <p:nvPr>
            <p:ph type="ctrTitle"/>
          </p:nvPr>
        </p:nvSpPr>
        <p:spPr>
          <a:xfrm>
            <a:off x="1302327" y="339644"/>
            <a:ext cx="4932218" cy="2006392"/>
          </a:xfrm>
        </p:spPr>
        <p:txBody>
          <a:bodyPr/>
          <a:lstStyle/>
          <a:p>
            <a:r>
              <a:rPr lang="en-US" dirty="0"/>
              <a:t>Introduction</a:t>
            </a:r>
          </a:p>
        </p:txBody>
      </p:sp>
      <p:sp>
        <p:nvSpPr>
          <p:cNvPr id="3" name="Rectangle 1">
            <a:extLst>
              <a:ext uri="{FF2B5EF4-FFF2-40B4-BE49-F238E27FC236}">
                <a16:creationId xmlns:a16="http://schemas.microsoft.com/office/drawing/2014/main" id="{D9223C39-CAA4-4A96-8745-4521201FF088}"/>
              </a:ext>
            </a:extLst>
          </p:cNvPr>
          <p:cNvSpPr>
            <a:spLocks noGrp="1" noChangeArrowheads="1"/>
          </p:cNvSpPr>
          <p:nvPr>
            <p:ph idx="1"/>
          </p:nvPr>
        </p:nvSpPr>
        <p:spPr bwMode="auto">
          <a:xfrm>
            <a:off x="6221450" y="353073"/>
            <a:ext cx="59705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the volume of movie content grows, efficient classification into genres aids in better organization, recommendation, and search functionalities.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Construct a robust model using the IMDb dataset that can predict the genre(s) of movies based on their plot summaries.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 genre classification is essential for enhancing user experience on streaming platforms, enabling precise search results, and improving recommendation algorithms. </a:t>
            </a:r>
          </a:p>
        </p:txBody>
      </p:sp>
      <p:pic>
        <p:nvPicPr>
          <p:cNvPr id="9" name="Picture Placeholder 8">
            <a:extLst>
              <a:ext uri="{FF2B5EF4-FFF2-40B4-BE49-F238E27FC236}">
                <a16:creationId xmlns:a16="http://schemas.microsoft.com/office/drawing/2014/main" id="{B098030E-C0C2-4EEE-972A-65F2F4FE7081}"/>
              </a:ext>
            </a:extLst>
          </p:cNvPr>
          <p:cNvPicPr>
            <a:picLocks noGrp="1" noChangeAspect="1"/>
          </p:cNvPicPr>
          <p:nvPr>
            <p:ph type="pic" sz="quarter" idx="10"/>
          </p:nvPr>
        </p:nvPicPr>
        <p:blipFill>
          <a:blip r:embed="rId2"/>
          <a:stretch>
            <a:fillRect/>
          </a:stretch>
        </p:blipFill>
        <p:spPr>
          <a:xfrm>
            <a:off x="1302327" y="3429000"/>
            <a:ext cx="10757592" cy="3263020"/>
          </a:xfrm>
          <a:prstGeom prst="rect">
            <a:avLst/>
          </a:prstGeom>
          <a:ln>
            <a:noFill/>
          </a:ln>
          <a:effectLst>
            <a:softEdge rad="112500"/>
          </a:effectLst>
        </p:spPr>
      </p:pic>
    </p:spTree>
    <p:extLst>
      <p:ext uri="{BB962C8B-B14F-4D97-AF65-F5344CB8AC3E}">
        <p14:creationId xmlns:p14="http://schemas.microsoft.com/office/powerpoint/2010/main" val="216782346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45CC-1BB6-48AE-B5C4-23F6E1721A76}"/>
              </a:ext>
            </a:extLst>
          </p:cNvPr>
          <p:cNvSpPr>
            <a:spLocks noGrp="1"/>
          </p:cNvSpPr>
          <p:nvPr>
            <p:ph type="ctrTitle"/>
          </p:nvPr>
        </p:nvSpPr>
        <p:spPr>
          <a:xfrm>
            <a:off x="392623" y="339645"/>
            <a:ext cx="11369068" cy="1002552"/>
          </a:xfrm>
        </p:spPr>
        <p:txBody>
          <a:bodyPr/>
          <a:lstStyle/>
          <a:p>
            <a:r>
              <a:rPr lang="en-IN" dirty="0"/>
              <a:t>Technology Stack</a:t>
            </a:r>
          </a:p>
        </p:txBody>
      </p:sp>
      <p:sp>
        <p:nvSpPr>
          <p:cNvPr id="4" name="Rectangle 1">
            <a:extLst>
              <a:ext uri="{FF2B5EF4-FFF2-40B4-BE49-F238E27FC236}">
                <a16:creationId xmlns:a16="http://schemas.microsoft.com/office/drawing/2014/main" id="{A3AE5898-ED83-43BF-A1F6-1A69DA30AFBB}"/>
              </a:ext>
            </a:extLst>
          </p:cNvPr>
          <p:cNvSpPr>
            <a:spLocks noGrp="1" noChangeArrowheads="1"/>
          </p:cNvSpPr>
          <p:nvPr>
            <p:ph type="body" sz="quarter" idx="14"/>
          </p:nvPr>
        </p:nvSpPr>
        <p:spPr bwMode="auto">
          <a:xfrm>
            <a:off x="392624" y="1507066"/>
            <a:ext cx="11369070" cy="484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offers extensive libraries and frameworks for data manipulation, machine learning, and deep learning, making it ideal for this project.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Frameworks: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efficient implementations of traditional machine learning algorithms and tools for model evaluation.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Facilitates building and training complex deep learning models, particularly useful for handling sequential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Essential for data manipulation tasks such as loading, cleaning, and transforming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NLTK (Natural Language Toolkit):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Offers tools for text processing, including tokenization, stemming, and lemmatization.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Implements Bag of Words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BoW</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TF-IDF techniques for converting text data into numerical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Gensim</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models for word embeddings like Word2Vec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GloVe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capturing semantic relationships between words.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62619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F39B2945-30C6-4829-865B-B6A6FA877D4C}"/>
              </a:ext>
            </a:extLst>
          </p:cNvPr>
          <p:cNvPicPr>
            <a:picLocks noGrp="1" noChangeAspect="1"/>
          </p:cNvPicPr>
          <p:nvPr>
            <p:ph type="pic" sz="quarter" idx="13"/>
          </p:nvPr>
        </p:nvPicPr>
        <p:blipFill rotWithShape="1">
          <a:blip r:embed="rId2"/>
          <a:srcRect l="17438" r="15743"/>
          <a:stretch/>
        </p:blipFill>
        <p:spPr>
          <a:xfrm>
            <a:off x="0" y="14878"/>
            <a:ext cx="7315200" cy="6858000"/>
          </a:xfrm>
        </p:spPr>
      </p:pic>
      <p:sp>
        <p:nvSpPr>
          <p:cNvPr id="2" name="Title 1">
            <a:extLst>
              <a:ext uri="{FF2B5EF4-FFF2-40B4-BE49-F238E27FC236}">
                <a16:creationId xmlns:a16="http://schemas.microsoft.com/office/drawing/2014/main" id="{C1110C88-AB9B-49DA-AB36-61B673EAE76F}"/>
              </a:ext>
            </a:extLst>
          </p:cNvPr>
          <p:cNvSpPr>
            <a:spLocks noGrp="1"/>
          </p:cNvSpPr>
          <p:nvPr>
            <p:ph type="ctrTitle"/>
          </p:nvPr>
        </p:nvSpPr>
        <p:spPr>
          <a:xfrm>
            <a:off x="6270677" y="289922"/>
            <a:ext cx="4890577" cy="1002552"/>
          </a:xfrm>
        </p:spPr>
        <p:txBody>
          <a:bodyPr/>
          <a:lstStyle/>
          <a:p>
            <a:r>
              <a:rPr lang="en-IN" dirty="0"/>
              <a:t>Libraries Used</a:t>
            </a:r>
          </a:p>
        </p:txBody>
      </p:sp>
      <p:sp>
        <p:nvSpPr>
          <p:cNvPr id="6" name="Rectangle 2">
            <a:extLst>
              <a:ext uri="{FF2B5EF4-FFF2-40B4-BE49-F238E27FC236}">
                <a16:creationId xmlns:a16="http://schemas.microsoft.com/office/drawing/2014/main" id="{6C04F04D-DAA4-4F02-B407-C4CF1FE780C0}"/>
              </a:ext>
            </a:extLst>
          </p:cNvPr>
          <p:cNvSpPr>
            <a:spLocks noGrp="1" noChangeArrowheads="1"/>
          </p:cNvSpPr>
          <p:nvPr>
            <p:ph type="body" sz="quarter" idx="14"/>
          </p:nvPr>
        </p:nvSpPr>
        <p:spPr bwMode="auto">
          <a:xfrm>
            <a:off x="6270677" y="1742221"/>
            <a:ext cx="508127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Manipulation: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loading datasets, performing data cleaning, and preprocessing tasks.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NLTK: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Tokenization: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text into individual words or tokens.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Stop-Words Removal: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Filters out common words that do not contribute to meaning.</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Stemming: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Reduces words to their root form.</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Lemmatization: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words to their base or dictionary form.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Regex: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cleaning text data by removing special characters and HTML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315907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4E44A9B-35D5-4E5D-937F-DBBA1B01074A}"/>
              </a:ext>
            </a:extLst>
          </p:cNvPr>
          <p:cNvPicPr>
            <a:picLocks noGrp="1" noChangeAspect="1"/>
          </p:cNvPicPr>
          <p:nvPr>
            <p:ph type="pic" sz="quarter" idx="13"/>
          </p:nvPr>
        </p:nvPicPr>
        <p:blipFill rotWithShape="1">
          <a:blip r:embed="rId2"/>
          <a:srcRect l="3858" t="24044" r="48176"/>
          <a:stretch/>
        </p:blipFill>
        <p:spPr>
          <a:xfrm>
            <a:off x="5668645" y="1309328"/>
            <a:ext cx="6289675" cy="5209027"/>
          </a:xfrm>
        </p:spPr>
      </p:pic>
      <p:sp>
        <p:nvSpPr>
          <p:cNvPr id="3" name="Title 2">
            <a:extLst>
              <a:ext uri="{FF2B5EF4-FFF2-40B4-BE49-F238E27FC236}">
                <a16:creationId xmlns:a16="http://schemas.microsoft.com/office/drawing/2014/main" id="{E6699555-CBFA-41B0-B069-0EB5ADC7A78C}"/>
              </a:ext>
            </a:extLst>
          </p:cNvPr>
          <p:cNvSpPr>
            <a:spLocks noGrp="1"/>
          </p:cNvSpPr>
          <p:nvPr>
            <p:ph type="ctrTitle"/>
          </p:nvPr>
        </p:nvSpPr>
        <p:spPr>
          <a:xfrm>
            <a:off x="1205423" y="339645"/>
            <a:ext cx="4890577" cy="1002552"/>
          </a:xfrm>
        </p:spPr>
        <p:txBody>
          <a:bodyPr/>
          <a:lstStyle/>
          <a:p>
            <a:r>
              <a:rPr lang="en-IN" dirty="0"/>
              <a:t>Libraries Used</a:t>
            </a:r>
          </a:p>
        </p:txBody>
      </p:sp>
      <p:sp>
        <p:nvSpPr>
          <p:cNvPr id="5" name="Rectangle 1">
            <a:extLst>
              <a:ext uri="{FF2B5EF4-FFF2-40B4-BE49-F238E27FC236}">
                <a16:creationId xmlns:a16="http://schemas.microsoft.com/office/drawing/2014/main" id="{0C13A682-6655-4321-B596-C899430C6E6C}"/>
              </a:ext>
            </a:extLst>
          </p:cNvPr>
          <p:cNvSpPr>
            <a:spLocks noGrp="1" noChangeArrowheads="1"/>
          </p:cNvSpPr>
          <p:nvPr>
            <p:ph type="body" sz="quarter" idx="14"/>
          </p:nvPr>
        </p:nvSpPr>
        <p:spPr bwMode="auto">
          <a:xfrm>
            <a:off x="1205423" y="1648973"/>
            <a:ext cx="429801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Extraction: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Scikit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Bag of Words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BoW</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Represents text as a matrix of word counts.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term importance in a document relative to the entire corpus.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Gensim</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Word2Vec: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dense vector representations based on context.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GloVe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vector representations based on global word co-occurrence statistics.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264916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a:extLst>
              <a:ext uri="{FF2B5EF4-FFF2-40B4-BE49-F238E27FC236}">
                <a16:creationId xmlns:a16="http://schemas.microsoft.com/office/drawing/2014/main" id="{E873C2BD-9BCF-4F50-B2F3-2FF81DC706B3}"/>
              </a:ext>
            </a:extLst>
          </p:cNvPr>
          <p:cNvPicPr>
            <a:picLocks noGrp="1" noChangeAspect="1"/>
          </p:cNvPicPr>
          <p:nvPr>
            <p:ph type="pic" sz="quarter" idx="13"/>
          </p:nvPr>
        </p:nvPicPr>
        <p:blipFill rotWithShape="1">
          <a:blip r:embed="rId2"/>
          <a:srcRect l="-3858" r="20926"/>
          <a:stretch/>
        </p:blipFill>
        <p:spPr>
          <a:xfrm>
            <a:off x="1134319" y="0"/>
            <a:ext cx="11057681" cy="6858002"/>
          </a:xfrm>
        </p:spPr>
      </p:pic>
      <p:sp>
        <p:nvSpPr>
          <p:cNvPr id="5" name="Title 4">
            <a:extLst>
              <a:ext uri="{FF2B5EF4-FFF2-40B4-BE49-F238E27FC236}">
                <a16:creationId xmlns:a16="http://schemas.microsoft.com/office/drawing/2014/main" id="{9C45BE73-55B2-4A3B-90EF-E36761BF179C}"/>
              </a:ext>
            </a:extLst>
          </p:cNvPr>
          <p:cNvSpPr>
            <a:spLocks noGrp="1"/>
          </p:cNvSpPr>
          <p:nvPr>
            <p:ph type="ctrTitle"/>
          </p:nvPr>
        </p:nvSpPr>
        <p:spPr>
          <a:xfrm>
            <a:off x="2272239" y="672530"/>
            <a:ext cx="2939841" cy="665770"/>
          </a:xfrm>
        </p:spPr>
        <p:txBody>
          <a:bodyPr/>
          <a:lstStyle/>
          <a:p>
            <a:r>
              <a:rPr lang="en-IN" dirty="0">
                <a:solidFill>
                  <a:schemeClr val="accent4">
                    <a:lumMod val="75000"/>
                  </a:schemeClr>
                </a:solidFill>
              </a:rPr>
              <a:t>Dataset</a:t>
            </a:r>
          </a:p>
        </p:txBody>
      </p:sp>
      <p:sp>
        <p:nvSpPr>
          <p:cNvPr id="10" name="Rectangle 1">
            <a:extLst>
              <a:ext uri="{FF2B5EF4-FFF2-40B4-BE49-F238E27FC236}">
                <a16:creationId xmlns:a16="http://schemas.microsoft.com/office/drawing/2014/main" id="{7BBB44BA-928A-43EC-A043-35850692F93F}"/>
              </a:ext>
            </a:extLst>
          </p:cNvPr>
          <p:cNvSpPr>
            <a:spLocks noGrp="1" noChangeArrowheads="1"/>
          </p:cNvSpPr>
          <p:nvPr>
            <p:ph type="body" sz="quarter" idx="14"/>
          </p:nvPr>
        </p:nvSpPr>
        <p:spPr bwMode="auto">
          <a:xfrm>
            <a:off x="1797981" y="1709933"/>
            <a:ext cx="457233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err="1">
                <a:solidFill>
                  <a:schemeClr val="tx1"/>
                </a:solidFill>
                <a:latin typeface="Times New Roman" panose="02020603050405020304" pitchFamily="18" charset="0"/>
                <a:cs typeface="Times New Roman" panose="02020603050405020304" pitchFamily="18" charset="0"/>
              </a:rPr>
              <a:t>movie_genres</a:t>
            </a: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accessible through sources like Kaggle or </a:t>
            </a:r>
            <a:r>
              <a:rPr lang="en-US" altLang="en-US" sz="1800" dirty="0" err="1">
                <a:solidFill>
                  <a:schemeClr val="tx1"/>
                </a:solidFill>
                <a:latin typeface="Times New Roman" panose="02020603050405020304" pitchFamily="18" charset="0"/>
                <a:cs typeface="Times New Roman" panose="02020603050405020304" pitchFamily="18" charset="0"/>
              </a:rPr>
              <a:t>G</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ithub</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Content Overview:</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Summaries: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Narrative text that describes the movie’s plot.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Labels indicating the movie’s genre(s), often in a multi-label format (e.g., ["Action", "Adventure"]).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Data Entry: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a dystopian future, a young woman discovers her hidden power and leads a revolution."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Genres: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["Action", "Sci-Fi", "Adventure"]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591837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a:extLst>
              <a:ext uri="{FF2B5EF4-FFF2-40B4-BE49-F238E27FC236}">
                <a16:creationId xmlns:a16="http://schemas.microsoft.com/office/drawing/2014/main" id="{F0BD16A0-EFD7-4C6D-A853-FB4F46A9BB3C}"/>
              </a:ext>
            </a:extLst>
          </p:cNvPr>
          <p:cNvPicPr>
            <a:picLocks noGrp="1" noChangeAspect="1"/>
          </p:cNvPicPr>
          <p:nvPr>
            <p:ph type="pic" sz="quarter" idx="10"/>
          </p:nvPr>
        </p:nvPicPr>
        <p:blipFill rotWithShape="1">
          <a:blip r:embed="rId2"/>
          <a:srcRect l="12067" r="11355"/>
          <a:stretch/>
        </p:blipFill>
        <p:spPr>
          <a:xfrm>
            <a:off x="3001817" y="0"/>
            <a:ext cx="9190183" cy="6857999"/>
          </a:xfrm>
        </p:spPr>
      </p:pic>
      <p:sp>
        <p:nvSpPr>
          <p:cNvPr id="3" name="Text Placeholder 2">
            <a:extLst>
              <a:ext uri="{FF2B5EF4-FFF2-40B4-BE49-F238E27FC236}">
                <a16:creationId xmlns:a16="http://schemas.microsoft.com/office/drawing/2014/main" id="{8CEA940C-3DA8-4109-B279-D1098AC0ACC8}"/>
              </a:ext>
            </a:extLst>
          </p:cNvPr>
          <p:cNvSpPr>
            <a:spLocks noGrp="1"/>
          </p:cNvSpPr>
          <p:nvPr>
            <p:ph type="body" idx="13"/>
          </p:nvPr>
        </p:nvSpPr>
        <p:spPr>
          <a:xfrm>
            <a:off x="0" y="258883"/>
            <a:ext cx="4179375" cy="356462"/>
          </a:xfrm>
        </p:spPr>
        <p:txBody>
          <a:bodyPr/>
          <a:lstStyle/>
          <a:p>
            <a:r>
              <a:rPr lang="en-IN" dirty="0"/>
              <a:t>Describe the Dataset</a:t>
            </a:r>
          </a:p>
        </p:txBody>
      </p:sp>
      <p:sp>
        <p:nvSpPr>
          <p:cNvPr id="5" name="Rectangle 1">
            <a:extLst>
              <a:ext uri="{FF2B5EF4-FFF2-40B4-BE49-F238E27FC236}">
                <a16:creationId xmlns:a16="http://schemas.microsoft.com/office/drawing/2014/main" id="{4CF7B78E-ACF6-4428-9C07-E6435FC3B508}"/>
              </a:ext>
            </a:extLst>
          </p:cNvPr>
          <p:cNvSpPr>
            <a:spLocks noGrp="1" noChangeArrowheads="1"/>
          </p:cNvSpPr>
          <p:nvPr>
            <p:ph type="ctrTitle"/>
          </p:nvPr>
        </p:nvSpPr>
        <p:spPr bwMode="auto">
          <a:xfrm>
            <a:off x="110836" y="885882"/>
            <a:ext cx="219825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Number of Instances:</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 Approximately </a:t>
            </a:r>
            <a:r>
              <a:rPr lang="en-US" altLang="en-US" sz="1800" cap="none" dirty="0">
                <a:solidFill>
                  <a:schemeClr val="accent6">
                    <a:lumMod val="40000"/>
                    <a:lumOff val="60000"/>
                  </a:schemeClr>
                </a:solidFill>
                <a:latin typeface="Times New Roman" panose="02020603050405020304" pitchFamily="18" charset="0"/>
                <a:cs typeface="Times New Roman" panose="02020603050405020304" pitchFamily="18" charset="0"/>
              </a:rPr>
              <a:t>1,17,352</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 movies (exact number based on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Attributes:</a:t>
            </a:r>
            <a:endParaRPr kumimoji="0" lang="en-US" altLang="en-US" sz="1800" b="0"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Plot Summaries:</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 Text attribute that provides detailed descriptions of movies.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Type:</a:t>
            </a:r>
            <a:r>
              <a:rPr kumimoji="0" lang="en-US" altLang="en-US" sz="1800" b="0"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String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Genres:</a:t>
            </a:r>
            <a:r>
              <a:rPr kumimoji="0" lang="en-US" altLang="en-US" sz="1800" b="0"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Categorical attribute indicating the genre(s) of each movie.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accent1">
                    <a:lumMod val="40000"/>
                    <a:lumOff val="60000"/>
                  </a:schemeClr>
                </a:solidFill>
                <a:effectLst/>
                <a:latin typeface="Times New Roman" panose="02020603050405020304" pitchFamily="18" charset="0"/>
                <a:cs typeface="Times New Roman" panose="02020603050405020304" pitchFamily="18" charset="0"/>
              </a:rPr>
              <a:t>Type</a:t>
            </a:r>
            <a:r>
              <a:rPr kumimoji="0" lang="en-US" altLang="en-US" sz="1800" b="1"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 List of Strings (e.g., ["Drama", "Romance"])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6">
                    <a:lumMod val="40000"/>
                    <a:lumOff val="60000"/>
                  </a:schemeClr>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83921840"/>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8DF7-9A48-4048-89D0-33987C8E32CF}"/>
              </a:ext>
            </a:extLst>
          </p:cNvPr>
          <p:cNvSpPr>
            <a:spLocks noGrp="1"/>
          </p:cNvSpPr>
          <p:nvPr>
            <p:ph type="ctrTitle"/>
          </p:nvPr>
        </p:nvSpPr>
        <p:spPr/>
        <p:txBody>
          <a:bodyPr/>
          <a:lstStyle/>
          <a:p>
            <a:r>
              <a:rPr lang="en-IN" dirty="0"/>
              <a:t>Data </a:t>
            </a:r>
            <a:r>
              <a:rPr lang="en-IN" dirty="0" err="1"/>
              <a:t>Preprocessing</a:t>
            </a:r>
            <a:endParaRPr lang="en-IN" dirty="0"/>
          </a:p>
        </p:txBody>
      </p:sp>
      <p:sp>
        <p:nvSpPr>
          <p:cNvPr id="4" name="Rectangle 1">
            <a:extLst>
              <a:ext uri="{FF2B5EF4-FFF2-40B4-BE49-F238E27FC236}">
                <a16:creationId xmlns:a16="http://schemas.microsoft.com/office/drawing/2014/main" id="{8FE1B854-6E57-437A-9610-4E37BF833C9D}"/>
              </a:ext>
            </a:extLst>
          </p:cNvPr>
          <p:cNvSpPr>
            <a:spLocks noGrp="1" noChangeArrowheads="1"/>
          </p:cNvSpPr>
          <p:nvPr>
            <p:ph type="body" sz="quarter" idx="14"/>
          </p:nvPr>
        </p:nvSpPr>
        <p:spPr bwMode="auto">
          <a:xfrm>
            <a:off x="392623" y="1659596"/>
            <a:ext cx="1101048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HTML Tags Removal: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Stripped HTML tags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BeautifulSoup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regex.</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Special Characters Removal: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non-alphanumeric characters using regex.</a:t>
            </a: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Stop Words Removal: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Removed common words that are not meaningful for classification.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Lowercasing: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all text to lowercase to ensure uniformity.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Tokenization: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text into individual words or tokens.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Reduction: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Stemming: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Reduced words to their root form.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Lemmatization: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Reduced words to their base form.</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Encoding Genres: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Binary Encoding: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 genres into binary format for multi-label classification.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Example: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multi-label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binarizer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transform genres.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11904"/>
      </p:ext>
    </p:extLst>
  </p:cSld>
  <p:clrMapOvr>
    <a:masterClrMapping/>
  </p:clrMapOvr>
  <p:transition spd="slow">
    <p:randomBar dir="vert"/>
  </p:transition>
</p:sld>
</file>

<file path=ppt/theme/theme1.xml><?xml version="1.0" encoding="utf-8"?>
<a:theme xmlns:a="http://schemas.openxmlformats.org/drawingml/2006/main" name="Office Theme">
  <a:themeElements>
    <a:clrScheme name="Cool">
      <a:dk1>
        <a:srgbClr val="000000"/>
      </a:dk1>
      <a:lt1>
        <a:srgbClr val="FFFFFF"/>
      </a:lt1>
      <a:dk2>
        <a:srgbClr val="464646"/>
      </a:dk2>
      <a:lt2>
        <a:srgbClr val="FFFFFF"/>
      </a:lt2>
      <a:accent1>
        <a:srgbClr val="15D1BB"/>
      </a:accent1>
      <a:accent2>
        <a:srgbClr val="0FB4DB"/>
      </a:accent2>
      <a:accent3>
        <a:srgbClr val="0D81BB"/>
      </a:accent3>
      <a:accent4>
        <a:srgbClr val="045FC4"/>
      </a:accent4>
      <a:accent5>
        <a:srgbClr val="953FF3"/>
      </a:accent5>
      <a:accent6>
        <a:srgbClr val="C03EF4"/>
      </a:accent6>
      <a:hlink>
        <a:srgbClr val="8F8F8F"/>
      </a:hlink>
      <a:folHlink>
        <a:srgbClr val="A5A5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 Template_Modern Clean Sophisticated_01_AS - v6" id="{0AA3A176-5614-4CF7-97C7-387B0FB7AD04}" vid="{229230A5-5D58-4AD6-A6F9-E951DED42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1A621F2-4F72-4D03-9533-F4606037C0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B52848-9F15-412E-907E-592D80B16D34}">
  <ds:schemaRefs>
    <ds:schemaRef ds:uri="http://schemas.microsoft.com/sharepoint/v3/contenttype/forms"/>
  </ds:schemaRefs>
</ds:datastoreItem>
</file>

<file path=customXml/itemProps3.xml><?xml version="1.0" encoding="utf-8"?>
<ds:datastoreItem xmlns:ds="http://schemas.openxmlformats.org/officeDocument/2006/customXml" ds:itemID="{04045008-BD42-4B24-A6F5-0E1C58790533}">
  <ds:schemaRefs>
    <ds:schemaRef ds:uri="http://purl.org/dc/terms/"/>
    <ds:schemaRef ds:uri="http://purl.org/dc/elements/1.1/"/>
    <ds:schemaRef ds:uri="http://schemas.openxmlformats.org/package/2006/metadata/core-properties"/>
    <ds:schemaRef ds:uri="http://schemas.microsoft.com/office/infopath/2007/PartnerControls"/>
    <ds:schemaRef ds:uri="http://purl.org/dc/dcmitype/"/>
    <ds:schemaRef ds:uri="http://www.w3.org/XML/1998/namespace"/>
    <ds:schemaRef ds:uri="http://schemas.microsoft.com/office/2006/metadata/properties"/>
    <ds:schemaRef ds:uri="http://schemas.microsoft.com/office/2006/documentManagement/typ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clean sophisticated presentation</Template>
  <TotalTime>0</TotalTime>
  <Words>1998</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Sagona ExtraLight</vt:lpstr>
      <vt:lpstr>Speak Pro</vt:lpstr>
      <vt:lpstr>Times New Roman</vt:lpstr>
      <vt:lpstr>Office Theme</vt:lpstr>
      <vt:lpstr>Movie genre classification (Predicting movie genres from plot summary)</vt:lpstr>
      <vt:lpstr>abstract</vt:lpstr>
      <vt:lpstr>Introduction</vt:lpstr>
      <vt:lpstr>Technology Stack</vt:lpstr>
      <vt:lpstr>Libraries Used</vt:lpstr>
      <vt:lpstr>Libraries Used</vt:lpstr>
      <vt:lpstr>Dataset</vt:lpstr>
      <vt:lpstr>Number of Instances: Approximately 1,17,352 movies (exact number based on dataset). Attributes: Plot Summaries: Text attribute that provides detailed descriptions of movies. Type: String Genres: Categorical attribute indicating the genre(s) of each movie. Type: List of Strings (e.g., ["Drama", "Romance"])  </vt:lpstr>
      <vt:lpstr>Data Preprocessing</vt:lpstr>
      <vt:lpstr>Feature Extraction</vt:lpstr>
      <vt:lpstr>Models Used</vt:lpstr>
      <vt:lpstr>Optimize Hyperparameters</vt:lpstr>
      <vt:lpstr>Train the Models</vt:lpstr>
      <vt:lpstr>Evaluate Model Performance</vt:lpstr>
      <vt:lpstr>Analyze and Compare Models</vt:lpstr>
      <vt:lpstr>Best Model Selection ,  Prediction and 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2024-07-25T08:49:40Z</dcterms:created>
  <dcterms:modified xsi:type="dcterms:W3CDTF">2024-07-27T09:09:15Z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