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D5F1-5E32-4232-948E-197382C79759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B59F7-7FFF-43D5-BE94-DB85A93493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97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50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4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77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4240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636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932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51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4063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228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79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668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70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537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1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75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6215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964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549A0-6540-47EF-94DD-66878B4AD605}" type="datetimeFigureOut">
              <a:rPr lang="en-IN" smtClean="0"/>
              <a:t>24-07-2024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FBE83-7808-4604-851F-12F552BE62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325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1BEE-88A4-277E-742A-737B4FA3DF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STUDENT RECORDS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13C67-688F-9406-4A44-C178C0729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1335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                            </a:t>
            </a:r>
          </a:p>
          <a:p>
            <a:r>
              <a:rPr lang="en-IN" dirty="0"/>
              <a:t>                                                          -BY</a:t>
            </a:r>
          </a:p>
          <a:p>
            <a:r>
              <a:rPr lang="en-IN" dirty="0"/>
              <a:t>                                                                                       ANNALAKSHMI A</a:t>
            </a:r>
          </a:p>
          <a:p>
            <a:r>
              <a:rPr lang="en-IN" dirty="0"/>
              <a:t>                                                                                         ABINAYASHREE SV</a:t>
            </a:r>
          </a:p>
          <a:p>
            <a:r>
              <a:rPr lang="en-IN" dirty="0"/>
              <a:t>                                                                                 AISHWARYA G</a:t>
            </a:r>
          </a:p>
        </p:txBody>
      </p:sp>
    </p:spTree>
    <p:extLst>
      <p:ext uri="{BB962C8B-B14F-4D97-AF65-F5344CB8AC3E}">
        <p14:creationId xmlns:p14="http://schemas.microsoft.com/office/powerpoint/2010/main" val="236247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1CA5A-D174-C808-D727-734847ED9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"/>
            <a:ext cx="10353761" cy="904568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CCFE6-7268-D2A5-57CE-0A390B3AA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479" y="1153063"/>
            <a:ext cx="10353762" cy="5704935"/>
          </a:xfrm>
        </p:spPr>
        <p:txBody>
          <a:bodyPr/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Efficient management of student records is critical for educational institutions to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uphold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accurate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academic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streamline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administrative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effectively. Traditional paper-based systems are inherently prone to errors, data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redundancy, and vulnerabilities in terms of security, necessitating a transition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towards more reliable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digital solutions.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SRMS aims to centralize student information, thereby consolidating data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from various sources into a unified repository. This consolidation enhances data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integrity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minimizing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inconsistencies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improving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accuracy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record-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keeping.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90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F993-B7C1-250A-1AAC-D7D85A10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-235973"/>
            <a:ext cx="10353761" cy="1302774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C9743-5E64-AA1D-02EA-C977EC43F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816077"/>
            <a:ext cx="10353762" cy="5958349"/>
          </a:xfrm>
        </p:spPr>
        <p:txBody>
          <a:bodyPr>
            <a:normAutofit/>
          </a:bodyPr>
          <a:lstStyle/>
          <a:p>
            <a:pPr marL="190500" algn="just">
              <a:spcBef>
                <a:spcPts val="795"/>
              </a:spcBef>
            </a:pP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2400" u="sng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Management System</a:t>
            </a:r>
            <a:r>
              <a:rPr lang="en-US" sz="2400" u="sng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(DBMS):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 algn="just"/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MySQL:</a:t>
            </a:r>
            <a:r>
              <a:rPr lang="en-US" sz="2400" b="1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Chosen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reliability,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scalability,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compatibility.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>
              <a:lnSpc>
                <a:spcPts val="1610"/>
              </a:lnSpc>
              <a:spcBef>
                <a:spcPts val="10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Backend: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>
              <a:lnSpc>
                <a:spcPts val="161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Java:</a:t>
            </a:r>
            <a:r>
              <a:rPr lang="en-US" sz="24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Provides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robustness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>
              <a:lnSpc>
                <a:spcPts val="161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Boot: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Framework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rapid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development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>
              <a:lnSpc>
                <a:spcPts val="161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Frontend: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>
              <a:lnSpc>
                <a:spcPts val="1610"/>
              </a:lnSpc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JavaScript: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Builds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responsive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user-friendly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interface.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>
              <a:lnSpc>
                <a:spcPts val="161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 marR="395605">
              <a:spcBef>
                <a:spcPts val="10"/>
              </a:spcBef>
              <a:spcAft>
                <a:spcPts val="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Security: Implements role-based access control (RBAC) and ensures</a:t>
            </a:r>
            <a:r>
              <a:rPr lang="en-US" sz="2400" spc="-3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security.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>
              <a:lnSpc>
                <a:spcPts val="1605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Integration: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Hibernate: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Object-relational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mapping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(ORM)</a:t>
            </a:r>
            <a:r>
              <a:rPr lang="en-US" sz="24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</a:t>
            </a:r>
            <a:r>
              <a:rPr lang="en-US" sz="2400" spc="-3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interaction.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>
              <a:lnSpc>
                <a:spcPts val="1610"/>
              </a:lnSpc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Deployment:</a:t>
            </a:r>
            <a:endParaRPr lang="en-IN" sz="24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90500"/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Apache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Tomcat:</a:t>
            </a:r>
            <a:r>
              <a:rPr lang="en-US" sz="24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Web</a:t>
            </a:r>
            <a:r>
              <a:rPr lang="en-US" sz="2400" spc="-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server</a:t>
            </a:r>
            <a:r>
              <a:rPr lang="en-US" sz="2400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en-US" sz="24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hosting</a:t>
            </a:r>
            <a:r>
              <a:rPr lang="en-US" sz="2400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2400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application.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43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601A0-66B3-13A5-2CC2-4FE21ED14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580103"/>
          </a:xfrm>
        </p:spPr>
        <p:txBody>
          <a:bodyPr/>
          <a:lstStyle/>
          <a:p>
            <a:r>
              <a:rPr lang="en-IN" dirty="0"/>
              <a:t>ER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DD45E3-638D-4E46-190C-C06310498A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2116"/>
            <a:ext cx="12192000" cy="6395884"/>
          </a:xfrm>
        </p:spPr>
      </p:pic>
    </p:spTree>
    <p:extLst>
      <p:ext uri="{BB962C8B-B14F-4D97-AF65-F5344CB8AC3E}">
        <p14:creationId xmlns:p14="http://schemas.microsoft.com/office/powerpoint/2010/main" val="136916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C7CB7-854A-8372-685F-81999B7EC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0"/>
            <a:ext cx="10353761" cy="884903"/>
          </a:xfrm>
        </p:spPr>
        <p:txBody>
          <a:bodyPr/>
          <a:lstStyle/>
          <a:p>
            <a:r>
              <a:rPr lang="en-IN" dirty="0"/>
              <a:t>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0BC00-0D97-7BC9-1BCF-7C26EEDC7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78427"/>
            <a:ext cx="10353762" cy="6179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HOME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5836CE-DFC6-3085-4C76-A7B1FCECF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75" y="1445341"/>
            <a:ext cx="4567183" cy="39820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17F940-A9A5-C3A3-1F1A-E759FC9136A0}"/>
              </a:ext>
            </a:extLst>
          </p:cNvPr>
          <p:cNvSpPr txBox="1"/>
          <p:nvPr/>
        </p:nvSpPr>
        <p:spPr>
          <a:xfrm flipH="1">
            <a:off x="6744930" y="678427"/>
            <a:ext cx="40902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STUDENT LOGIN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9908D5-2F79-25D3-53C5-1385C526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930" y="1445896"/>
            <a:ext cx="4355690" cy="3981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999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BEBC6-F0E9-5E67-2307-3C8C4733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IN" sz="2400" dirty="0"/>
              <a:t>STUDENT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50596-9814-153F-87BE-296E3CE1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39" y="707923"/>
            <a:ext cx="4463790" cy="3991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6E6A4E-598A-5E0F-F330-70D1044AF0B3}"/>
              </a:ext>
            </a:extLst>
          </p:cNvPr>
          <p:cNvSpPr txBox="1"/>
          <p:nvPr/>
        </p:nvSpPr>
        <p:spPr>
          <a:xfrm>
            <a:off x="6656439" y="78658"/>
            <a:ext cx="5034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MARKS PAGE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17D871-91BA-5F9E-D160-643280C0A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439" y="756304"/>
            <a:ext cx="5034116" cy="3943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14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587FD-A94A-89E5-94BC-27541054C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62116"/>
            <a:ext cx="10353762" cy="5329084"/>
          </a:xfrm>
        </p:spPr>
        <p:txBody>
          <a:bodyPr>
            <a:normAutofit/>
          </a:bodyPr>
          <a:lstStyle/>
          <a:p>
            <a:r>
              <a:rPr lang="en-IN" sz="2400" dirty="0"/>
              <a:t>STUDENT INFROMATION PAGE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08E8F0-8D2D-A129-CF82-0A7DFAD2E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6" y="1167095"/>
            <a:ext cx="7315538" cy="52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9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FB891-1BB2-BED3-EAC2-F7F7C0AE3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68826"/>
            <a:ext cx="10353762" cy="6789174"/>
          </a:xfrm>
        </p:spPr>
        <p:txBody>
          <a:bodyPr>
            <a:normAutofit/>
          </a:bodyPr>
          <a:lstStyle/>
          <a:p>
            <a:r>
              <a:rPr lang="en-IN" sz="2400" dirty="0"/>
              <a:t>MARKS INFORMATION</a:t>
            </a:r>
          </a:p>
          <a:p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B4852E-25F6-779D-AB29-D0DCAE87B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369" y="855406"/>
            <a:ext cx="5330631" cy="37460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008FD1-BCBD-4AA0-1112-C67202A9607F}"/>
              </a:ext>
            </a:extLst>
          </p:cNvPr>
          <p:cNvSpPr txBox="1"/>
          <p:nvPr/>
        </p:nvSpPr>
        <p:spPr>
          <a:xfrm flipH="1">
            <a:off x="7069394" y="176980"/>
            <a:ext cx="512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STUDENT MARK VIEW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8C3132-A2CA-9CD4-DC19-D7589EB77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345" y="855405"/>
            <a:ext cx="4753638" cy="374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06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68532-7A2C-327F-E5C9-879BDDB5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78658"/>
            <a:ext cx="10353762" cy="6779342"/>
          </a:xfrm>
        </p:spPr>
        <p:txBody>
          <a:bodyPr>
            <a:normAutofit/>
          </a:bodyPr>
          <a:lstStyle/>
          <a:p>
            <a:r>
              <a:rPr lang="en-IN" sz="2400" dirty="0"/>
              <a:t>GPA CALCULATION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8FB70-F3DE-E513-D02E-CE07F5078F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3" y="956080"/>
            <a:ext cx="4768434" cy="30849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9160EC-1886-F770-0784-51D9CFE9AA21}"/>
              </a:ext>
            </a:extLst>
          </p:cNvPr>
          <p:cNvSpPr txBox="1"/>
          <p:nvPr/>
        </p:nvSpPr>
        <p:spPr>
          <a:xfrm>
            <a:off x="7167716" y="226142"/>
            <a:ext cx="4099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INFORMATION IN 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EC782B-BE2D-A9FA-7545-B326E967E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081" y="956080"/>
            <a:ext cx="5742857" cy="3084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216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55</TotalTime>
  <Words>218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Bookman Old Style</vt:lpstr>
      <vt:lpstr>Calibri</vt:lpstr>
      <vt:lpstr>Rockwell</vt:lpstr>
      <vt:lpstr>Times New Roman</vt:lpstr>
      <vt:lpstr>Damask</vt:lpstr>
      <vt:lpstr>STUDENT RECORDS MANAGEMENT</vt:lpstr>
      <vt:lpstr>INTRODUCTION</vt:lpstr>
      <vt:lpstr>TECHNOLOGY STACK</vt:lpstr>
      <vt:lpstr>ER DIAGRAM</vt:lpstr>
      <vt:lpstr>OUTPUT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Swathiga Pandi</dc:creator>
  <cp:lastModifiedBy>Swathiga Pandi</cp:lastModifiedBy>
  <cp:revision>1</cp:revision>
  <dcterms:created xsi:type="dcterms:W3CDTF">2024-07-24T09:18:57Z</dcterms:created>
  <dcterms:modified xsi:type="dcterms:W3CDTF">2024-07-24T10:14:13Z</dcterms:modified>
</cp:coreProperties>
</file>