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66FAE-96D6-7D16-3CCA-E989D83A9D53}"/>
              </a:ext>
            </a:extLst>
          </p:cNvPr>
          <p:cNvSpPr txBox="1"/>
          <p:nvPr/>
        </p:nvSpPr>
        <p:spPr>
          <a:xfrm>
            <a:off x="1790700" y="3074939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</a:t>
            </a:r>
            <a:r>
              <a:rPr lang="en-IN" sz="2400" dirty="0"/>
              <a:t>E    </a:t>
            </a:r>
            <a:r>
              <a:rPr lang="en-US" sz="2400" dirty="0"/>
              <a:t>:</a:t>
            </a:r>
            <a:r>
              <a:rPr lang="en-IN" sz="2400" dirty="0"/>
              <a:t>    </a:t>
            </a:r>
            <a:r>
              <a:rPr lang="en-US" sz="2400" dirty="0"/>
              <a:t>S . </a:t>
            </a:r>
            <a:r>
              <a:rPr lang="en-US" sz="2400" dirty="0" err="1"/>
              <a:t>Abinaya</a:t>
            </a:r>
            <a:r>
              <a:rPr lang="en-US" sz="2400" dirty="0"/>
              <a:t> </a:t>
            </a:r>
            <a:r>
              <a:rPr lang="en-US" sz="2400" dirty="0" err="1"/>
              <a:t>sri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         </a:t>
            </a:r>
            <a:r>
              <a:rPr lang="en-US" sz="2400" dirty="0"/>
              <a:t>:</a:t>
            </a:r>
            <a:r>
              <a:rPr lang="en-IN" sz="2400" dirty="0"/>
              <a:t>   312207</a:t>
            </a:r>
            <a:r>
              <a:rPr lang="en-US" sz="2400" dirty="0"/>
              <a:t>050</a:t>
            </a:r>
            <a:r>
              <a:rPr lang="en-IN" sz="2400" dirty="0"/>
              <a:t>/ </a:t>
            </a:r>
            <a:r>
              <a:rPr lang="en-US" sz="2400" dirty="0"/>
              <a:t>8BAC25B8924BF36A63940420842872F5</a:t>
            </a:r>
          </a:p>
          <a:p>
            <a:r>
              <a:rPr lang="en-US" sz="2400" dirty="0"/>
              <a:t>DEPARTMENT</a:t>
            </a:r>
            <a:r>
              <a:rPr lang="en-IN" sz="2400" dirty="0"/>
              <a:t>        </a:t>
            </a:r>
            <a:r>
              <a:rPr lang="en-US" sz="2400" dirty="0"/>
              <a:t>:</a:t>
            </a:r>
            <a:r>
              <a:rPr lang="en-IN" sz="2400" dirty="0"/>
              <a:t>    B.COM (GENERAL) </a:t>
            </a:r>
          </a:p>
          <a:p>
            <a:r>
              <a:rPr lang="en-IN" sz="2400" dirty="0"/>
              <a:t>COLLEGE                 :   AGURCHAND MANMULL JAIN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abinayasuresh338@gmail.com</cp:lastModifiedBy>
  <cp:revision>22</cp:revision>
  <dcterms:created xsi:type="dcterms:W3CDTF">2024-03-29T15:07:22Z</dcterms:created>
  <dcterms:modified xsi:type="dcterms:W3CDTF">2024-09-27T09:09:59Z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