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1760200" cy="20104100"/>
  <p:notesSz cx="117602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2491" y="6232271"/>
            <a:ext cx="1000156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64982" y="11258296"/>
            <a:ext cx="823658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88327" y="4623943"/>
            <a:ext cx="511844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059773" y="4623943"/>
            <a:ext cx="511844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8327" y="804164"/>
            <a:ext cx="1058989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327" y="4623943"/>
            <a:ext cx="1058989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000627" y="18696814"/>
            <a:ext cx="376529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88327" y="18696814"/>
            <a:ext cx="270630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71916" y="18696814"/>
            <a:ext cx="270630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761878" cy="20104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59022" cy="2010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45665" cy="20104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32164" cy="2010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94138" cy="20104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2024-08-31T10:04:35Z</dcterms:created>
  <dcterms:modified xsi:type="dcterms:W3CDTF">2024-08-31T10:04:35Z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2024-08-31T00:00:00Z</vt:filetime>
  </property>
</Properties>
</file>