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16" d="100"/>
          <a:sy n="11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54935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47018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716972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5" name="对象"/>
          <p:cNvSpPr>
            <a:spLocks noGrp="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249483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062278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9" name="对象"/>
          <p:cNvSpPr>
            <a:spLocks noGrp="1"/>
          </p:cNvSpPr>
          <p:nvPr>
            <p:ph type="sldImg"/>
          </p:nvPr>
        </p:nvSpPr>
        <p:spPr>
          <a:xfrm rot="0">
            <a:off x="4038600" y="857250"/>
            <a:ext cx="4114800" cy="2314575"/>
          </a:xfrm>
          <a:prstGeom prst="rect"/>
          <a:noFill/>
          <a:ln w="12700" cmpd="sng" cap="flat">
            <a:noFill/>
            <a:prstDash val="solid"/>
            <a:miter/>
          </a:ln>
        </p:spPr>
      </p:sp>
      <p:sp>
        <p:nvSpPr>
          <p:cNvPr id="2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15173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914450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4823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99199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05971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79615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6096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78689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5495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56193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38648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5560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00261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564328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4" name="文本框"/>
          <p:cNvSpPr>
            <a:spLocks xmlns:a="http://schemas.openxmlformats.org/drawingml/2006/main" noGrp="1"/>
          </p:cNvSpPr>
          <p:nvPr>
            <p:ph type="body" idx="1"/>
          </p:nvPr>
        </p:nvSpPr>
        <p:spPr>
          <a:xfrm xmlns:a="http://schemas.openxmlformats.org/drawingml/2006/main" rot="0">
            <a:off x="609600" y="1577340"/>
            <a:ext cx="1097280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707674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7867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166338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2368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019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605642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3285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9532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09926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9025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:M.Abinaya sundari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r>
              <a:rPr lang="en-US" altLang="zh-CN" sz="2400" b="0" i="0" u="none" strike="noStrike" kern="1200" cap="none" spc="0" baseline="0">
                <a:solidFill>
                  <a:schemeClr val="tx1"/>
                </a:solidFill>
                <a:latin typeface="Calibri" pitchFamily="0" charset="0"/>
                <a:ea typeface="宋体" pitchFamily="0" charset="0"/>
                <a:cs typeface="Calibri" pitchFamily="0" charset="0"/>
              </a:rPr>
              <a:t>25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
        <p:nvSpPr>
          <p:cNvPr id="48" name="矩形"/>
          <p:cNvSpPr>
            <a:spLocks/>
          </p:cNvSpPr>
          <p:nvPr/>
        </p:nvSpPr>
        <p:spPr>
          <a:xfrm rot="0">
            <a:off x="5729750" y="3027959"/>
            <a:ext cx="857235" cy="358140"/>
          </a:xfrm>
          <a:prstGeom prst="rect"/>
          <a:noFill/>
          <a:ln w="12700" cmpd="sng" cap="flat">
            <a:noFill/>
            <a:prstDash val="solid"/>
            <a:miter/>
          </a:ln>
        </p:spPr>
      </p:sp>
      <p:sp>
        <p:nvSpPr>
          <p:cNvPr id="49" name="矩形"/>
          <p:cNvSpPr>
            <a:spLocks/>
          </p:cNvSpPr>
          <p:nvPr/>
        </p:nvSpPr>
        <p:spPr>
          <a:xfrm rot="0">
            <a:off x="5678249" y="3007558"/>
            <a:ext cx="857235" cy="358140"/>
          </a:xfrm>
          <a:prstGeom prst="rect"/>
          <a:noFill/>
          <a:ln w="12700" cmpd="sng" cap="flat">
            <a:noFill/>
            <a:prstDash val="solid"/>
            <a:miter/>
          </a:ln>
        </p:spPr>
      </p:sp>
      <p:sp>
        <p:nvSpPr>
          <p:cNvPr id="211" name="文本框"/>
          <p:cNvSpPr txBox="1">
            <a:spLocks/>
          </p:cNvSpPr>
          <p:nvPr/>
        </p:nvSpPr>
        <p:spPr>
          <a:xfrm rot="0">
            <a:off x="5648919" y="2978558"/>
            <a:ext cx="91438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2" name="文本框"/>
          <p:cNvSpPr txBox="1">
            <a:spLocks/>
          </p:cNvSpPr>
          <p:nvPr/>
        </p:nvSpPr>
        <p:spPr>
          <a:xfrm rot="0">
            <a:off x="5629068" y="2958912"/>
            <a:ext cx="91438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278783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37366142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4"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417026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3"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4"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8782114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0797815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3" cy="6858466"/>
            <a:chOff x="7448612" y="0"/>
            <a:chExt cx="4743793"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94161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727384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1" name="组合"/>
          <p:cNvGrpSpPr>
            <a:grpSpLocks/>
          </p:cNvGrpSpPr>
          <p:nvPr/>
        </p:nvGrpSpPr>
        <p:grpSpPr>
          <a:xfrm>
            <a:off x="7991475" y="2933700"/>
            <a:ext cx="2762249" cy="3257550"/>
            <a:chOff x="7991475" y="2933700"/>
            <a:chExt cx="2762249" cy="325755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9200106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2" name="组合"/>
          <p:cNvGrpSpPr>
            <a:grpSpLocks/>
          </p:cNvGrpSpPr>
          <p:nvPr/>
        </p:nvGrpSpPr>
        <p:grpSpPr>
          <a:xfrm>
            <a:off x="9906001" y="4038600"/>
            <a:ext cx="2695573" cy="3200400"/>
            <a:chOff x="9906001" y="4038600"/>
            <a:chExt cx="2695573" cy="3200400"/>
          </a:xfrm>
        </p:grpSpPr>
        <p:sp>
          <p:nvSpPr>
            <p:cNvPr id="139"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52194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4"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0923412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0"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7297119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433569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5120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2024-09-10T02:29:32Z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