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56" r:id="rId2"/>
    <p:sldId id="270" r:id="rId3"/>
    <p:sldId id="257" r:id="rId4"/>
    <p:sldId id="261" r:id="rId5"/>
    <p:sldId id="258" r:id="rId6"/>
    <p:sldId id="259" r:id="rId7"/>
    <p:sldId id="262" r:id="rId8"/>
    <p:sldId id="269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D05C"/>
    <a:srgbClr val="51DEED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5B357-50DB-472F-BA63-540A6956D456}" v="1" dt="2025-09-06T00:58:54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5F5A46B-405E-4170-8849-490BD24490A2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71FDE808-E722-46CE-88F3-06794D539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22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A46B-405E-4170-8849-490BD24490A2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E808-E722-46CE-88F3-06794D539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30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A46B-405E-4170-8849-490BD24490A2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E808-E722-46CE-88F3-06794D539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59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A46B-405E-4170-8849-490BD24490A2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E808-E722-46CE-88F3-06794D539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3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A46B-405E-4170-8849-490BD24490A2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E808-E722-46CE-88F3-06794D539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926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A46B-405E-4170-8849-490BD24490A2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E808-E722-46CE-88F3-06794D539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350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A46B-405E-4170-8849-490BD24490A2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E808-E722-46CE-88F3-06794D539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04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A46B-405E-4170-8849-490BD24490A2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E808-E722-46CE-88F3-06794D539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3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A46B-405E-4170-8849-490BD24490A2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E808-E722-46CE-88F3-06794D539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9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A46B-405E-4170-8849-490BD24490A2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E808-E722-46CE-88F3-06794D539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77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A46B-405E-4170-8849-490BD24490A2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E808-E722-46CE-88F3-06794D539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09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A46B-405E-4170-8849-490BD24490A2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E808-E722-46CE-88F3-06794D539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26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A46B-405E-4170-8849-490BD24490A2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E808-E722-46CE-88F3-06794D539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23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A46B-405E-4170-8849-490BD24490A2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E808-E722-46CE-88F3-06794D539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19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A46B-405E-4170-8849-490BD24490A2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E808-E722-46CE-88F3-06794D539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50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A46B-405E-4170-8849-490BD24490A2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E808-E722-46CE-88F3-06794D539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63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A46B-405E-4170-8849-490BD24490A2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E808-E722-46CE-88F3-06794D539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46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5F5A46B-405E-4170-8849-490BD24490A2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71FDE808-E722-46CE-88F3-06794D539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8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AB47-4CE5-4A73-B090-56BBD589F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0411" y="1219200"/>
            <a:ext cx="7964129" cy="1052051"/>
          </a:xfrm>
        </p:spPr>
        <p:txBody>
          <a:bodyPr/>
          <a:lstStyle/>
          <a:p>
            <a:r>
              <a:rPr lang="en-US" b="1" i="1" dirty="0">
                <a:solidFill>
                  <a:srgbClr val="FFFF00"/>
                </a:solidFill>
                <a:latin typeface="Algerian" panose="04020705040A02060702" pitchFamily="82" charset="0"/>
              </a:rPr>
              <a:t>DiGITAL PORTFOLIO</a:t>
            </a:r>
            <a:endParaRPr lang="en-IN" b="1" i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F5F5E0-A7FE-5245-ECCA-EB765819473A}"/>
              </a:ext>
            </a:extLst>
          </p:cNvPr>
          <p:cNvSpPr txBox="1"/>
          <p:nvPr/>
        </p:nvSpPr>
        <p:spPr>
          <a:xfrm>
            <a:off x="1759975" y="3092806"/>
            <a:ext cx="867204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          : G. Abinaya</a:t>
            </a:r>
          </a:p>
          <a:p>
            <a:r>
              <a:rPr lang="en-US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Register no     : 36324U18001</a:t>
            </a:r>
          </a:p>
          <a:p>
            <a:r>
              <a:rPr lang="en-US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Department    :BSC (computer science)</a:t>
            </a:r>
          </a:p>
          <a:p>
            <a:r>
              <a:rPr lang="en-US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College          :Sree Abiraami Arts and Science for Women</a:t>
            </a:r>
          </a:p>
          <a:p>
            <a:r>
              <a:rPr lang="en-US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University      :Thiruvalluvar University</a:t>
            </a:r>
          </a:p>
          <a:p>
            <a:r>
              <a:rPr lang="en-US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Email id         : Abithirisha123@gmail.com  </a:t>
            </a:r>
          </a:p>
          <a:p>
            <a:r>
              <a:rPr lang="en-US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endParaRPr lang="en-IN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992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09BCC-C54D-6E3C-3E01-6DACA8339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0D3E-1D16-5523-37C8-905827614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840" y="883921"/>
            <a:ext cx="8974773" cy="861420"/>
          </a:xfrm>
        </p:spPr>
        <p:txBody>
          <a:bodyPr/>
          <a:lstStyle/>
          <a:p>
            <a:r>
              <a:rPr lang="en-US" dirty="0"/>
              <a:t>RESULTS AND SCREENSHOT</a:t>
            </a:r>
            <a:endParaRPr lang="en-IN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F82050C-D1E2-471B-5485-693C887FB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4070" y="2367280"/>
            <a:ext cx="8825658" cy="3058160"/>
          </a:xfrm>
        </p:spPr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844186-E6C9-AFD7-DEA7-9038BE507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0" y="2062480"/>
            <a:ext cx="999744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BF442-6630-1128-A19B-6EA3E0B12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5883B-4DE9-BBF4-6F5B-2D9B7024E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66917"/>
            <a:ext cx="8825658" cy="993057"/>
          </a:xfrm>
        </p:spPr>
        <p:txBody>
          <a:bodyPr/>
          <a:lstStyle/>
          <a:p>
            <a:r>
              <a:rPr lang="en-US" sz="3200" dirty="0"/>
              <a:t>CONCLUSION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716A9-B449-213E-E783-F036A1433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035277"/>
            <a:ext cx="8825658" cy="3795252"/>
          </a:xfrm>
        </p:spPr>
        <p:txBody>
          <a:bodyPr/>
          <a:lstStyle/>
          <a:p>
            <a:r>
              <a:rPr lang="en-US" cap="none" dirty="0">
                <a:solidFill>
                  <a:srgbClr val="51DE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this digital portfolio has provided me with the opportunity to present</a:t>
            </a:r>
          </a:p>
          <a:p>
            <a:r>
              <a:rPr lang="en-US" cap="none" dirty="0">
                <a:solidFill>
                  <a:srgbClr val="51DE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my skills, projects, and achievements in a structured and engaging way. It</a:t>
            </a:r>
          </a:p>
          <a:p>
            <a:r>
              <a:rPr lang="en-US" cap="none" dirty="0">
                <a:solidFill>
                  <a:srgbClr val="51DE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serves as a reflection of my journey, showcasing not only my technical</a:t>
            </a:r>
          </a:p>
          <a:p>
            <a:r>
              <a:rPr lang="en-US" cap="none" dirty="0">
                <a:solidFill>
                  <a:srgbClr val="51DE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expertise but also my ability to design, organize, and communicate</a:t>
            </a:r>
          </a:p>
          <a:p>
            <a:r>
              <a:rPr lang="en-US" cap="none" dirty="0">
                <a:solidFill>
                  <a:srgbClr val="51DE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effectively</a:t>
            </a:r>
            <a:r>
              <a:rPr lang="en-US" dirty="0"/>
              <a:t>.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1386139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B9981-1366-BC22-DDDD-AFD5617B4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80853-14FE-3F80-7BDA-F470786C6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24233"/>
            <a:ext cx="8825658" cy="861420"/>
          </a:xfrm>
        </p:spPr>
        <p:txBody>
          <a:bodyPr/>
          <a:lstStyle/>
          <a:p>
            <a:r>
              <a:rPr lang="en-US" sz="3200" dirty="0"/>
              <a:t>GITHUB LINK6</a:t>
            </a:r>
            <a:br>
              <a:rPr lang="en-US" sz="3200" dirty="0"/>
            </a:b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AF1F8-939F-722B-46A5-47BA67FA6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234813"/>
            <a:ext cx="4189205" cy="524387"/>
          </a:xfrm>
        </p:spPr>
        <p:txBody>
          <a:bodyPr/>
          <a:lstStyle/>
          <a:p>
            <a:r>
              <a:rPr lang="en-IN" cap="none" dirty="0">
                <a:solidFill>
                  <a:srgbClr val="51DEED"/>
                </a:solidFill>
              </a:rPr>
              <a:t>https://github.com/Abinayathi123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76AA6D-8906-A690-D159-DF3692B0E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992" y="457201"/>
            <a:ext cx="6339840" cy="592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367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0653C-E29C-22FA-DE34-C7F1FB400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ABA691E-0D66-C71E-C3C5-C599C8855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1651" y="2340077"/>
            <a:ext cx="8868697" cy="3687097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</a:t>
            </a:r>
          </a:p>
          <a:p>
            <a:r>
              <a:rPr lang="en-US" dirty="0"/>
              <a:t>                        </a:t>
            </a:r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A844DDB-B07E-4283-2B81-1C93A54E4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" y="497840"/>
            <a:ext cx="11257280" cy="586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67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6933D-01F2-FC75-2E7C-95174F5E2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5681" y="883921"/>
            <a:ext cx="7904480" cy="2545079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PROJECT TITLE</a:t>
            </a:r>
            <a:br>
              <a:rPr lang="en-US" b="1" dirty="0">
                <a:solidFill>
                  <a:srgbClr val="FFFF00"/>
                </a:solidFill>
              </a:rPr>
            </a:br>
            <a:br>
              <a:rPr lang="en-US" b="1" dirty="0">
                <a:solidFill>
                  <a:srgbClr val="FFFF00"/>
                </a:solidFill>
              </a:rPr>
            </a:br>
            <a:r>
              <a:rPr lang="en-US" sz="3200" dirty="0">
                <a:solidFill>
                  <a:srgbClr val="FFC000"/>
                </a:solidFill>
              </a:rPr>
              <a:t>Digital Portfolio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04C2B39-93CA-FB22-7116-5DFF9119C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694" y="477520"/>
            <a:ext cx="5805786" cy="593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62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94FBF-809C-216E-056F-921F1164E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33F7-9A97-8A52-A28A-70F6545A6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3574" y="747252"/>
            <a:ext cx="3775587" cy="979407"/>
          </a:xfrm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  <a:latin typeface="Arial Black" panose="020B0A04020102020204" pitchFamily="34" charset="0"/>
              </a:rPr>
              <a:t>AGENDA</a:t>
            </a:r>
            <a:endParaRPr lang="en-IN" sz="4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BA8DF-2F0C-53C0-EDA5-38DD7029F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2503" y="1907458"/>
            <a:ext cx="5938684" cy="460149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749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F495F-CC18-BC94-389A-29269E0F7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09D40-4BB5-91F6-B2C7-C1B805720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678427"/>
            <a:ext cx="7620000" cy="766915"/>
          </a:xfrm>
        </p:spPr>
        <p:txBody>
          <a:bodyPr/>
          <a:lstStyle/>
          <a:p>
            <a:r>
              <a:rPr lang="en-US" sz="3200" dirty="0">
                <a:solidFill>
                  <a:srgbClr val="FFFF00"/>
                </a:solidFill>
                <a:latin typeface="Arial Black" panose="020B0A04020102020204" pitchFamily="34" charset="0"/>
              </a:rPr>
              <a:t>PROBLEM STATEMENT</a:t>
            </a:r>
            <a:endParaRPr lang="en-IN" sz="32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9A63B-B4F2-6836-5267-C380464CF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2555" y="2310581"/>
            <a:ext cx="9979742" cy="30676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     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In today’s competitive academic and professional landscape, individuals struggle to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 effectively showcase their skills, achievements, and projects in a structured, engaging, and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 easily accessible format. Traditional resumes and physical portfolios are often static, lack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 interactivity, and fail to highlight practical work samples such as coding projects, designs,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 or research outputs.</a:t>
            </a:r>
          </a:p>
          <a:p>
            <a:endParaRPr lang="en-IN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83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B5547-9100-D653-2D38-5064F57B5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C1EC-F83A-DE06-CF06-99F5EE0BC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1019" y="629266"/>
            <a:ext cx="7109594" cy="747250"/>
          </a:xfrm>
        </p:spPr>
        <p:txBody>
          <a:bodyPr/>
          <a:lstStyle/>
          <a:p>
            <a:r>
              <a:rPr lang="en-US" sz="3200" dirty="0">
                <a:solidFill>
                  <a:srgbClr val="FFFF00"/>
                </a:solidFill>
                <a:latin typeface="Arial Black" panose="020B0A04020102020204" pitchFamily="34" charset="0"/>
              </a:rPr>
              <a:t>PROJECT OVERVIEW</a:t>
            </a:r>
            <a:endParaRPr lang="en-IN" sz="32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8630C-D243-1B04-2981-5D308E6E1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1563329"/>
            <a:ext cx="9886671" cy="449334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The Digital Portfolio Project is aimed at designing and developing an online</a:t>
            </a:r>
          </a:p>
          <a:p>
            <a:r>
              <a:rPr lang="en-US" b="1" dirty="0">
                <a:solidFill>
                  <a:schemeClr val="bg2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platform that allows individuals to showcase their skills, achievements, and</a:t>
            </a:r>
          </a:p>
          <a:p>
            <a:r>
              <a:rPr lang="en-US" b="1" dirty="0">
                <a:solidFill>
                  <a:schemeClr val="bg2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experiences in a structured and visually appealing manner. Unlike a</a:t>
            </a:r>
          </a:p>
          <a:p>
            <a:r>
              <a:rPr lang="en-US" b="1" dirty="0">
                <a:solidFill>
                  <a:schemeClr val="bg2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traditional resume, a digital portfolio provides an interactive space to</a:t>
            </a:r>
          </a:p>
          <a:p>
            <a:r>
              <a:rPr lang="en-US" b="1" dirty="0">
                <a:solidFill>
                  <a:schemeClr val="bg2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present projects, multimedia content, certifications, and personal branding</a:t>
            </a:r>
          </a:p>
          <a:p>
            <a:r>
              <a:rPr lang="en-US" b="1" dirty="0">
                <a:solidFill>
                  <a:schemeClr val="bg2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elements</a:t>
            </a:r>
            <a:r>
              <a:rPr lang="en-US" sz="2000" b="1" dirty="0">
                <a:latin typeface="Aparajita" panose="02020603050405020304" pitchFamily="18" charset="0"/>
                <a:cs typeface="Aparajita" panose="02020603050405020304" pitchFamily="18" charset="0"/>
              </a:rPr>
              <a:t>.</a:t>
            </a:r>
            <a:endParaRPr lang="en-IN" sz="2000" b="1" cap="none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FDD41C-EF92-5037-168F-31058D81D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044" y="3549446"/>
            <a:ext cx="9065343" cy="282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35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12CFC-5A60-4D40-F84F-987F1CAD0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7E485-2D24-4B42-6DD1-83969D020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9380" y="845573"/>
            <a:ext cx="3903407" cy="763099"/>
          </a:xfrm>
        </p:spPr>
        <p:txBody>
          <a:bodyPr/>
          <a:lstStyle/>
          <a:p>
            <a:r>
              <a:rPr lang="en-US" sz="3200" dirty="0">
                <a:solidFill>
                  <a:srgbClr val="FFFF00"/>
                </a:solidFill>
                <a:latin typeface="Arial Black" panose="020B0A04020102020204" pitchFamily="34" charset="0"/>
              </a:rPr>
              <a:t>END USER</a:t>
            </a:r>
            <a:endParaRPr lang="en-IN" sz="32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F159B-AC06-AA3C-EE8B-7CC79C9DD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1976284"/>
            <a:ext cx="9896503" cy="3662516"/>
          </a:xfrm>
        </p:spPr>
        <p:txBody>
          <a:bodyPr>
            <a:normAutofit/>
          </a:bodyPr>
          <a:lstStyle/>
          <a:p>
            <a:r>
              <a:rPr lang="en-US" b="1" dirty="0"/>
              <a:t>Who:</a:t>
            </a:r>
            <a:r>
              <a:rPr lang="en-US" dirty="0"/>
              <a:t> </a:t>
            </a:r>
            <a:r>
              <a:rPr lang="en-US" cap="none" dirty="0">
                <a:solidFill>
                  <a:srgbClr val="000066"/>
                </a:solidFill>
              </a:rPr>
              <a:t>students, job seekers, professionals, freelancers, or creatives.</a:t>
            </a:r>
          </a:p>
          <a:p>
            <a:endParaRPr lang="en-US" cap="none" dirty="0">
              <a:solidFill>
                <a:srgbClr val="000066"/>
              </a:solidFill>
            </a:endParaRPr>
          </a:p>
          <a:p>
            <a:r>
              <a:rPr lang="en-US" b="1" dirty="0"/>
              <a:t>                           Why: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To showcase their skills, achievements, and projects.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To build a professional online presence.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To stand out from competition in job/academic applications.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To keep a continuously updated record of growth.</a:t>
            </a:r>
          </a:p>
          <a:p>
            <a:endParaRPr lang="en-IN" sz="1600" cap="none" dirty="0"/>
          </a:p>
        </p:txBody>
      </p:sp>
    </p:spTree>
    <p:extLst>
      <p:ext uri="{BB962C8B-B14F-4D97-AF65-F5344CB8AC3E}">
        <p14:creationId xmlns:p14="http://schemas.microsoft.com/office/powerpoint/2010/main" val="200387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15B4A-6251-522D-B777-22B511E08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649FD-E828-73C3-ECAC-18BE52C34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2026" y="953728"/>
            <a:ext cx="6882579" cy="973395"/>
          </a:xfrm>
        </p:spPr>
        <p:txBody>
          <a:bodyPr/>
          <a:lstStyle/>
          <a:p>
            <a:r>
              <a:rPr lang="en-US" sz="3200" dirty="0">
                <a:solidFill>
                  <a:srgbClr val="FFFF00"/>
                </a:solidFill>
                <a:latin typeface="Arial Black" panose="020B0A04020102020204" pitchFamily="34" charset="0"/>
              </a:rPr>
              <a:t>TOOLS AND TECHNOLOGIES</a:t>
            </a:r>
            <a:endParaRPr lang="en-IN" sz="32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875E83-9CAA-7FFA-927D-5D470965FB5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661396" y="2622551"/>
            <a:ext cx="729674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HTML, CSS, JavaScript, React.js, Next.js, Angular, Vue.js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Node.js, Express.js, Django, Flask, Spring Boot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MySQL, PostgreSQL, MongoDB, Firebase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Git, 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Vercel</a:t>
            </a:r>
            <a:r>
              <a:rPr lang="en-US" altLang="en-US" cap="none" dirty="0">
                <a:solidFill>
                  <a:schemeClr val="tx1"/>
                </a:solidFill>
                <a:latin typeface="Arial" panose="020B0604020202020204" pitchFamily="34" charset="0"/>
              </a:rPr>
              <a:t> 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Netlify, Heroku, AWS, Azure, Google Cloud</a:t>
            </a:r>
          </a:p>
        </p:txBody>
      </p:sp>
    </p:spTree>
    <p:extLst>
      <p:ext uri="{BB962C8B-B14F-4D97-AF65-F5344CB8AC3E}">
        <p14:creationId xmlns:p14="http://schemas.microsoft.com/office/powerpoint/2010/main" val="137000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49A9-8657-B1CD-A71A-BFB2A513E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58761"/>
            <a:ext cx="8825658" cy="861420"/>
          </a:xfrm>
        </p:spPr>
        <p:txBody>
          <a:bodyPr/>
          <a:lstStyle/>
          <a:p>
            <a:b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 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11E60-5895-465C-28E3-FCA4CC6D8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7290" y="1946787"/>
            <a:ext cx="9291483" cy="410005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cap="none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Me/Home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cap="none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 Include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cap="none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certificate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cap="none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cap="none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</a:p>
          <a:p>
            <a:endParaRPr lang="en-US" cap="none" dirty="0"/>
          </a:p>
          <a:p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70971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6D69A1-70F1-E41B-C039-E08834F7E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3921" y="914401"/>
            <a:ext cx="7782559" cy="721359"/>
          </a:xfrm>
        </p:spPr>
        <p:txBody>
          <a:bodyPr/>
          <a:lstStyle/>
          <a:p>
            <a:r>
              <a:rPr lang="en-US" sz="3600" dirty="0">
                <a:latin typeface="Arial Rounded MT Bold" panose="020F0704030504030204" pitchFamily="34" charset="0"/>
              </a:rPr>
              <a:t>FEATURES AND FUNCTIONALITY</a:t>
            </a:r>
            <a:endParaRPr lang="en-IN" sz="3600" dirty="0">
              <a:latin typeface="Arial Rounded MT Bold" panose="020F070403050403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E3B36D0-018A-73F9-CBB2-A397D8A53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875" y="1798320"/>
            <a:ext cx="8825658" cy="335280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rgbClr val="38D05C"/>
                </a:solidFill>
              </a:rPr>
              <a:t>home :*name ,tagline and a short intro (who you are what you do)</a:t>
            </a:r>
          </a:p>
          <a:p>
            <a:r>
              <a:rPr lang="en-IN" cap="none" dirty="0">
                <a:solidFill>
                  <a:srgbClr val="38D05C"/>
                </a:solidFill>
              </a:rPr>
              <a:t>     *professional photo or arater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rgbClr val="38D05C"/>
                </a:solidFill>
              </a:rPr>
              <a:t>about me :*background ,skills , interester</a:t>
            </a:r>
          </a:p>
          <a:p>
            <a:r>
              <a:rPr lang="en-IN" cap="none" dirty="0">
                <a:solidFill>
                  <a:srgbClr val="38D05C"/>
                </a:solidFill>
              </a:rPr>
              <a:t>                         *short professional summary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rgbClr val="38D05C"/>
                </a:solidFill>
              </a:rPr>
              <a:t>skills:*icons /logos for programming language , tooles or software</a:t>
            </a:r>
          </a:p>
          <a:p>
            <a:r>
              <a:rPr lang="en-IN" cap="none" dirty="0">
                <a:solidFill>
                  <a:srgbClr val="38D05C"/>
                </a:solidFill>
              </a:rPr>
              <a:t>                 *skill bars or percentages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rgbClr val="38D05C"/>
                </a:solidFill>
              </a:rPr>
              <a:t>contact:*email/ linkedin , github , behance etc.</a:t>
            </a:r>
          </a:p>
          <a:p>
            <a:r>
              <a:rPr lang="en-IN" cap="none" dirty="0">
                <a:solidFill>
                  <a:srgbClr val="38D05C"/>
                </a:solidFill>
              </a:rPr>
              <a:t>                        *contact form (if you’re coding it)</a:t>
            </a:r>
          </a:p>
          <a:p>
            <a:r>
              <a:rPr lang="en-IN" cap="none" dirty="0">
                <a:solidFill>
                  <a:srgbClr val="38D05C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4270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345</TotalTime>
  <Words>503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Algerian</vt:lpstr>
      <vt:lpstr>Aparajita</vt:lpstr>
      <vt:lpstr>Arial</vt:lpstr>
      <vt:lpstr>Arial Black</vt:lpstr>
      <vt:lpstr>Arial Rounded MT Bold</vt:lpstr>
      <vt:lpstr>Century Gothic</vt:lpstr>
      <vt:lpstr>Times New Roman</vt:lpstr>
      <vt:lpstr>Wingdings</vt:lpstr>
      <vt:lpstr>Wingdings 3</vt:lpstr>
      <vt:lpstr>Ion Boardroom</vt:lpstr>
      <vt:lpstr>DiGITAL PORTFOLIO</vt:lpstr>
      <vt:lpstr>PROJECT TITLE  Digital Portfolio</vt:lpstr>
      <vt:lpstr>AGENDA</vt:lpstr>
      <vt:lpstr>PROBLEM STATEMENT</vt:lpstr>
      <vt:lpstr>PROJECT OVERVIEW</vt:lpstr>
      <vt:lpstr>END USER</vt:lpstr>
      <vt:lpstr>TOOLS AND TECHNOLOGIES</vt:lpstr>
      <vt:lpstr> PORTFOLIO DESIGN AND LAYOUT </vt:lpstr>
      <vt:lpstr>FEATURES AND FUNCTIONALITY</vt:lpstr>
      <vt:lpstr>RESULTS AND SCREENSHOT</vt:lpstr>
      <vt:lpstr>CONCLUSION</vt:lpstr>
      <vt:lpstr>GITHUB LINK6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ramya ramya</dc:creator>
  <cp:lastModifiedBy>ramya ramya</cp:lastModifiedBy>
  <cp:revision>9</cp:revision>
  <dcterms:created xsi:type="dcterms:W3CDTF">2025-09-02T08:29:02Z</dcterms:created>
  <dcterms:modified xsi:type="dcterms:W3CDTF">2025-09-10T08:47:49Z</dcterms:modified>
</cp:coreProperties>
</file>