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pitchFamily="34" charset="0"/>
                <a:cs typeface="Arial" pitchFamily="34" charset="0"/>
              </a:rPr>
              <a:t>ABINAYA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Preethi Barath</cp:lastModifiedBy>
  <cp:revision>40</cp:revision>
  <dcterms:created xsi:type="dcterms:W3CDTF">2021-05-26T16:50:10Z</dcterms:created>
  <dcterms:modified xsi:type="dcterms:W3CDTF">2024-04-22T10:07:31Z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