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222B58-5332-45B0-A04F-967AF0C7ABDE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EAF9039-A5D0-4A8D-B581-AB9C5BFD3F02}">
      <dgm:prSet/>
      <dgm:spPr/>
      <dgm:t>
        <a:bodyPr/>
        <a:lstStyle/>
        <a:p>
          <a:pPr rtl="0"/>
          <a:r>
            <a:rPr lang="en-US" dirty="0" smtClean="0">
              <a:latin typeface="Bauhaus 93" panose="04030905020B02020C02" pitchFamily="82" charset="0"/>
            </a:rPr>
            <a:t>Exploratory Data Analysis – Facebook Data</a:t>
          </a:r>
          <a:endParaRPr lang="en-GB" dirty="0">
            <a:latin typeface="Bauhaus 93" panose="04030905020B02020C02" pitchFamily="82" charset="0"/>
          </a:endParaRPr>
        </a:p>
      </dgm:t>
    </dgm:pt>
    <dgm:pt modelId="{330FB048-6A61-4059-B68A-212B8ECAF9F6}" type="parTrans" cxnId="{0FF3F8AC-0707-4A1B-87DE-3A5EB7AC4FF3}">
      <dgm:prSet/>
      <dgm:spPr/>
      <dgm:t>
        <a:bodyPr/>
        <a:lstStyle/>
        <a:p>
          <a:endParaRPr lang="en-GB"/>
        </a:p>
      </dgm:t>
    </dgm:pt>
    <dgm:pt modelId="{5FB7B31C-61C2-45EB-B011-DF8B54AB51B2}" type="sibTrans" cxnId="{0FF3F8AC-0707-4A1B-87DE-3A5EB7AC4FF3}">
      <dgm:prSet/>
      <dgm:spPr/>
      <dgm:t>
        <a:bodyPr/>
        <a:lstStyle/>
        <a:p>
          <a:endParaRPr lang="en-GB"/>
        </a:p>
      </dgm:t>
    </dgm:pt>
    <dgm:pt modelId="{A6754A16-3AAD-40C2-B07B-2F91748CFCD1}" type="pres">
      <dgm:prSet presAssocID="{05222B58-5332-45B0-A04F-967AF0C7ABD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36D698B-E6D7-4038-802A-038624B73450}" type="pres">
      <dgm:prSet presAssocID="{9EAF9039-A5D0-4A8D-B581-AB9C5BFD3F02}" presName="parentText" presStyleLbl="node1" presStyleIdx="0" presStyleCnt="1" custLinFactNeighborX="1388" custLinFactNeighborY="6510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A98E546-4E2D-4A40-83F4-6D47A18DC2E9}" type="presOf" srcId="{9EAF9039-A5D0-4A8D-B581-AB9C5BFD3F02}" destId="{536D698B-E6D7-4038-802A-038624B73450}" srcOrd="0" destOrd="0" presId="urn:microsoft.com/office/officeart/2005/8/layout/vList2"/>
    <dgm:cxn modelId="{B3038554-93DB-4A3C-AA49-7C3FD4F2FAD7}" type="presOf" srcId="{05222B58-5332-45B0-A04F-967AF0C7ABDE}" destId="{A6754A16-3AAD-40C2-B07B-2F91748CFCD1}" srcOrd="0" destOrd="0" presId="urn:microsoft.com/office/officeart/2005/8/layout/vList2"/>
    <dgm:cxn modelId="{0FF3F8AC-0707-4A1B-87DE-3A5EB7AC4FF3}" srcId="{05222B58-5332-45B0-A04F-967AF0C7ABDE}" destId="{9EAF9039-A5D0-4A8D-B581-AB9C5BFD3F02}" srcOrd="0" destOrd="0" parTransId="{330FB048-6A61-4059-B68A-212B8ECAF9F6}" sibTransId="{5FB7B31C-61C2-45EB-B011-DF8B54AB51B2}"/>
    <dgm:cxn modelId="{52ED001B-9AF5-42E6-9768-DC7813D43DAA}" type="presParOf" srcId="{A6754A16-3AAD-40C2-B07B-2F91748CFCD1}" destId="{536D698B-E6D7-4038-802A-038624B7345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7317A77-409B-4927-8057-4D333783B9F6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FB884F74-0B54-460D-836E-A38E5364F51C}">
      <dgm:prSet/>
      <dgm:spPr/>
      <dgm:t>
        <a:bodyPr/>
        <a:lstStyle/>
        <a:p>
          <a:pPr rtl="0"/>
          <a:r>
            <a:rPr lang="en-US" dirty="0" smtClean="0"/>
            <a:t>This plot shows the activity for different age group vs gender</a:t>
          </a:r>
          <a:endParaRPr lang="en-GB" dirty="0"/>
        </a:p>
      </dgm:t>
    </dgm:pt>
    <dgm:pt modelId="{D34C5BC3-E783-4F6D-B77B-116A1E30E3E1}" type="parTrans" cxnId="{523BA303-664E-45E1-AC07-2131757C3824}">
      <dgm:prSet/>
      <dgm:spPr/>
      <dgm:t>
        <a:bodyPr/>
        <a:lstStyle/>
        <a:p>
          <a:endParaRPr lang="en-GB"/>
        </a:p>
      </dgm:t>
    </dgm:pt>
    <dgm:pt modelId="{D1574737-FE20-40E4-97AC-8ABD3EB2A5AF}" type="sibTrans" cxnId="{523BA303-664E-45E1-AC07-2131757C3824}">
      <dgm:prSet/>
      <dgm:spPr/>
      <dgm:t>
        <a:bodyPr/>
        <a:lstStyle/>
        <a:p>
          <a:endParaRPr lang="en-GB"/>
        </a:p>
      </dgm:t>
    </dgm:pt>
    <dgm:pt modelId="{348B94F2-0C2C-46DE-A390-42236EE4EF73}">
      <dgm:prSet/>
      <dgm:spPr/>
      <dgm:t>
        <a:bodyPr/>
        <a:lstStyle/>
        <a:p>
          <a:pPr rtl="0"/>
          <a:r>
            <a:rPr lang="en-US" dirty="0" smtClean="0"/>
            <a:t>Maximum likes is given by age group 10-20</a:t>
          </a:r>
          <a:endParaRPr lang="en-GB" dirty="0"/>
        </a:p>
      </dgm:t>
    </dgm:pt>
    <dgm:pt modelId="{BF2EEE62-B3D9-4267-BFFF-11EBAADBEFA4}" type="parTrans" cxnId="{DDEBF693-EB7D-4E5F-9F5C-73E39C707B0C}">
      <dgm:prSet/>
      <dgm:spPr/>
      <dgm:t>
        <a:bodyPr/>
        <a:lstStyle/>
        <a:p>
          <a:endParaRPr lang="en-GB"/>
        </a:p>
      </dgm:t>
    </dgm:pt>
    <dgm:pt modelId="{70F35B93-BABB-46D4-9E0B-F0B59DCDC40F}" type="sibTrans" cxnId="{DDEBF693-EB7D-4E5F-9F5C-73E39C707B0C}">
      <dgm:prSet/>
      <dgm:spPr/>
      <dgm:t>
        <a:bodyPr/>
        <a:lstStyle/>
        <a:p>
          <a:endParaRPr lang="en-GB"/>
        </a:p>
      </dgm:t>
    </dgm:pt>
    <dgm:pt modelId="{B013C115-4027-4926-9DEF-364811E9C389}">
      <dgm:prSet/>
      <dgm:spPr/>
      <dgm:t>
        <a:bodyPr/>
        <a:lstStyle/>
        <a:p>
          <a:pPr rtl="0"/>
          <a:r>
            <a:rPr lang="en-US" smtClean="0"/>
            <a:t>There's slight decline in activity for age group between 20-40 </a:t>
          </a:r>
          <a:endParaRPr lang="en-GB"/>
        </a:p>
      </dgm:t>
    </dgm:pt>
    <dgm:pt modelId="{AFE237DB-D815-45F2-B355-8466DDB6A140}" type="parTrans" cxnId="{EB45CD0D-C397-4DF2-B7E5-85A70E438B47}">
      <dgm:prSet/>
      <dgm:spPr/>
      <dgm:t>
        <a:bodyPr/>
        <a:lstStyle/>
        <a:p>
          <a:endParaRPr lang="en-GB"/>
        </a:p>
      </dgm:t>
    </dgm:pt>
    <dgm:pt modelId="{7A0CD566-0F70-459A-95F8-6965BA79AAA4}" type="sibTrans" cxnId="{EB45CD0D-C397-4DF2-B7E5-85A70E438B47}">
      <dgm:prSet/>
      <dgm:spPr/>
      <dgm:t>
        <a:bodyPr/>
        <a:lstStyle/>
        <a:p>
          <a:endParaRPr lang="en-GB"/>
        </a:p>
      </dgm:t>
    </dgm:pt>
    <dgm:pt modelId="{5ACF5977-2E19-46FF-92FB-51077637950F}">
      <dgm:prSet/>
      <dgm:spPr/>
      <dgm:t>
        <a:bodyPr/>
        <a:lstStyle/>
        <a:p>
          <a:pPr rtl="0"/>
          <a:r>
            <a:rPr lang="en-US" dirty="0" smtClean="0"/>
            <a:t>Female user gave more likes, this shows female user are more active than male</a:t>
          </a:r>
          <a:endParaRPr lang="en-GB" dirty="0"/>
        </a:p>
      </dgm:t>
    </dgm:pt>
    <dgm:pt modelId="{94102816-79AB-42F1-BF00-F7E3B0109EE2}" type="parTrans" cxnId="{6DD2ED41-D652-446A-87B9-D974F6D869CA}">
      <dgm:prSet/>
      <dgm:spPr/>
      <dgm:t>
        <a:bodyPr/>
        <a:lstStyle/>
        <a:p>
          <a:endParaRPr lang="en-GB"/>
        </a:p>
      </dgm:t>
    </dgm:pt>
    <dgm:pt modelId="{2C3FD589-6A53-42A4-8E90-F0AAE18992BC}" type="sibTrans" cxnId="{6DD2ED41-D652-446A-87B9-D974F6D869CA}">
      <dgm:prSet/>
      <dgm:spPr/>
      <dgm:t>
        <a:bodyPr/>
        <a:lstStyle/>
        <a:p>
          <a:endParaRPr lang="en-GB"/>
        </a:p>
      </dgm:t>
    </dgm:pt>
    <dgm:pt modelId="{4AD9CA58-B352-4DFF-B69E-3DABDE6D268B}">
      <dgm:prSet/>
      <dgm:spPr/>
      <dgm:t>
        <a:bodyPr/>
        <a:lstStyle/>
        <a:p>
          <a:pPr rtl="0"/>
          <a:r>
            <a:rPr lang="en-US" smtClean="0"/>
            <a:t>Female user received more likes than male across all the age groups</a:t>
          </a:r>
          <a:endParaRPr lang="en-GB"/>
        </a:p>
      </dgm:t>
    </dgm:pt>
    <dgm:pt modelId="{F7B25F33-A1D5-4993-84AA-83CB927FF0F3}" type="parTrans" cxnId="{67DC3A45-A520-4033-8172-2250D0954E28}">
      <dgm:prSet/>
      <dgm:spPr/>
      <dgm:t>
        <a:bodyPr/>
        <a:lstStyle/>
        <a:p>
          <a:endParaRPr lang="en-GB"/>
        </a:p>
      </dgm:t>
    </dgm:pt>
    <dgm:pt modelId="{414BB478-7DEC-4324-B8A1-620B79A8CC90}" type="sibTrans" cxnId="{67DC3A45-A520-4033-8172-2250D0954E28}">
      <dgm:prSet/>
      <dgm:spPr/>
      <dgm:t>
        <a:bodyPr/>
        <a:lstStyle/>
        <a:p>
          <a:endParaRPr lang="en-GB"/>
        </a:p>
      </dgm:t>
    </dgm:pt>
    <dgm:pt modelId="{278A51D5-B552-470F-80EE-0257990B5B90}" type="pres">
      <dgm:prSet presAssocID="{57317A77-409B-4927-8057-4D333783B9F6}" presName="linear" presStyleCnt="0">
        <dgm:presLayoutVars>
          <dgm:animLvl val="lvl"/>
          <dgm:resizeHandles val="exact"/>
        </dgm:presLayoutVars>
      </dgm:prSet>
      <dgm:spPr/>
    </dgm:pt>
    <dgm:pt modelId="{FB9125E4-2562-4367-B3E1-CA5F42553FB9}" type="pres">
      <dgm:prSet presAssocID="{FB884F74-0B54-460D-836E-A38E5364F51C}" presName="parentText" presStyleLbl="node1" presStyleIdx="0" presStyleCnt="5" custLinFactNeighborX="114" custLinFactNeighborY="47247">
        <dgm:presLayoutVars>
          <dgm:chMax val="0"/>
          <dgm:bulletEnabled val="1"/>
        </dgm:presLayoutVars>
      </dgm:prSet>
      <dgm:spPr/>
    </dgm:pt>
    <dgm:pt modelId="{C4B18038-2C19-4B20-A428-645E6470FCBE}" type="pres">
      <dgm:prSet presAssocID="{D1574737-FE20-40E4-97AC-8ABD3EB2A5AF}" presName="spacer" presStyleCnt="0"/>
      <dgm:spPr/>
    </dgm:pt>
    <dgm:pt modelId="{AB3BC823-3128-44A0-996B-0C80344987CE}" type="pres">
      <dgm:prSet presAssocID="{348B94F2-0C2C-46DE-A390-42236EE4EF73}" presName="parentText" presStyleLbl="node1" presStyleIdx="1" presStyleCnt="5" custLinFactNeighborX="-915" custLinFactNeighborY="31499">
        <dgm:presLayoutVars>
          <dgm:chMax val="0"/>
          <dgm:bulletEnabled val="1"/>
        </dgm:presLayoutVars>
      </dgm:prSet>
      <dgm:spPr/>
    </dgm:pt>
    <dgm:pt modelId="{C7C25571-17F7-4626-9FCE-61C3BD690575}" type="pres">
      <dgm:prSet presAssocID="{70F35B93-BABB-46D4-9E0B-F0B59DCDC40F}" presName="spacer" presStyleCnt="0"/>
      <dgm:spPr/>
    </dgm:pt>
    <dgm:pt modelId="{6E484829-7BCE-458C-BF46-E293C38DC7DA}" type="pres">
      <dgm:prSet presAssocID="{B013C115-4027-4926-9DEF-364811E9C38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3E41CED-6F6F-47A6-B532-DC8226EEA3C7}" type="pres">
      <dgm:prSet presAssocID="{7A0CD566-0F70-459A-95F8-6965BA79AAA4}" presName="spacer" presStyleCnt="0"/>
      <dgm:spPr/>
    </dgm:pt>
    <dgm:pt modelId="{F854BEE9-36ED-4BD7-BA0D-155B1E233B83}" type="pres">
      <dgm:prSet presAssocID="{5ACF5977-2E19-46FF-92FB-51077637950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AF19EA9-5139-4E6A-9295-F1E2422E39A6}" type="pres">
      <dgm:prSet presAssocID="{2C3FD589-6A53-42A4-8E90-F0AAE18992BC}" presName="spacer" presStyleCnt="0"/>
      <dgm:spPr/>
    </dgm:pt>
    <dgm:pt modelId="{75C00B5D-2374-4F86-A0B9-1CEB17F0DF85}" type="pres">
      <dgm:prSet presAssocID="{4AD9CA58-B352-4DFF-B69E-3DABDE6D268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7DC3A45-A520-4033-8172-2250D0954E28}" srcId="{57317A77-409B-4927-8057-4D333783B9F6}" destId="{4AD9CA58-B352-4DFF-B69E-3DABDE6D268B}" srcOrd="4" destOrd="0" parTransId="{F7B25F33-A1D5-4993-84AA-83CB927FF0F3}" sibTransId="{414BB478-7DEC-4324-B8A1-620B79A8CC90}"/>
    <dgm:cxn modelId="{3050C180-E1A4-4A23-8EF0-B173F8719359}" type="presOf" srcId="{57317A77-409B-4927-8057-4D333783B9F6}" destId="{278A51D5-B552-470F-80EE-0257990B5B90}" srcOrd="0" destOrd="0" presId="urn:microsoft.com/office/officeart/2005/8/layout/vList2"/>
    <dgm:cxn modelId="{DA4E9CDE-7C8C-4D87-ACB4-49A6DEF6AE79}" type="presOf" srcId="{B013C115-4027-4926-9DEF-364811E9C389}" destId="{6E484829-7BCE-458C-BF46-E293C38DC7DA}" srcOrd="0" destOrd="0" presId="urn:microsoft.com/office/officeart/2005/8/layout/vList2"/>
    <dgm:cxn modelId="{523BA303-664E-45E1-AC07-2131757C3824}" srcId="{57317A77-409B-4927-8057-4D333783B9F6}" destId="{FB884F74-0B54-460D-836E-A38E5364F51C}" srcOrd="0" destOrd="0" parTransId="{D34C5BC3-E783-4F6D-B77B-116A1E30E3E1}" sibTransId="{D1574737-FE20-40E4-97AC-8ABD3EB2A5AF}"/>
    <dgm:cxn modelId="{B2FC2590-6BB4-45C2-81C2-298678DEA4B6}" type="presOf" srcId="{FB884F74-0B54-460D-836E-A38E5364F51C}" destId="{FB9125E4-2562-4367-B3E1-CA5F42553FB9}" srcOrd="0" destOrd="0" presId="urn:microsoft.com/office/officeart/2005/8/layout/vList2"/>
    <dgm:cxn modelId="{AF48A6D8-1086-4946-9227-DA473D6FD917}" type="presOf" srcId="{4AD9CA58-B352-4DFF-B69E-3DABDE6D268B}" destId="{75C00B5D-2374-4F86-A0B9-1CEB17F0DF85}" srcOrd="0" destOrd="0" presId="urn:microsoft.com/office/officeart/2005/8/layout/vList2"/>
    <dgm:cxn modelId="{6DD2ED41-D652-446A-87B9-D974F6D869CA}" srcId="{57317A77-409B-4927-8057-4D333783B9F6}" destId="{5ACF5977-2E19-46FF-92FB-51077637950F}" srcOrd="3" destOrd="0" parTransId="{94102816-79AB-42F1-BF00-F7E3B0109EE2}" sibTransId="{2C3FD589-6A53-42A4-8E90-F0AAE18992BC}"/>
    <dgm:cxn modelId="{DDEBF693-EB7D-4E5F-9F5C-73E39C707B0C}" srcId="{57317A77-409B-4927-8057-4D333783B9F6}" destId="{348B94F2-0C2C-46DE-A390-42236EE4EF73}" srcOrd="1" destOrd="0" parTransId="{BF2EEE62-B3D9-4267-BFFF-11EBAADBEFA4}" sibTransId="{70F35B93-BABB-46D4-9E0B-F0B59DCDC40F}"/>
    <dgm:cxn modelId="{EB45CD0D-C397-4DF2-B7E5-85A70E438B47}" srcId="{57317A77-409B-4927-8057-4D333783B9F6}" destId="{B013C115-4027-4926-9DEF-364811E9C389}" srcOrd="2" destOrd="0" parTransId="{AFE237DB-D815-45F2-B355-8466DDB6A140}" sibTransId="{7A0CD566-0F70-459A-95F8-6965BA79AAA4}"/>
    <dgm:cxn modelId="{2BC35E21-ACFD-4440-B3B0-726995E6F046}" type="presOf" srcId="{5ACF5977-2E19-46FF-92FB-51077637950F}" destId="{F854BEE9-36ED-4BD7-BA0D-155B1E233B83}" srcOrd="0" destOrd="0" presId="urn:microsoft.com/office/officeart/2005/8/layout/vList2"/>
    <dgm:cxn modelId="{2853452C-95B6-4E2B-A639-637465982C91}" type="presOf" srcId="{348B94F2-0C2C-46DE-A390-42236EE4EF73}" destId="{AB3BC823-3128-44A0-996B-0C80344987CE}" srcOrd="0" destOrd="0" presId="urn:microsoft.com/office/officeart/2005/8/layout/vList2"/>
    <dgm:cxn modelId="{C796C0B2-E965-45F1-8B0C-EF78136ECC91}" type="presParOf" srcId="{278A51D5-B552-470F-80EE-0257990B5B90}" destId="{FB9125E4-2562-4367-B3E1-CA5F42553FB9}" srcOrd="0" destOrd="0" presId="urn:microsoft.com/office/officeart/2005/8/layout/vList2"/>
    <dgm:cxn modelId="{5819461F-AE10-4F1E-9333-5708BFED2059}" type="presParOf" srcId="{278A51D5-B552-470F-80EE-0257990B5B90}" destId="{C4B18038-2C19-4B20-A428-645E6470FCBE}" srcOrd="1" destOrd="0" presId="urn:microsoft.com/office/officeart/2005/8/layout/vList2"/>
    <dgm:cxn modelId="{0CEA5F11-575C-4D00-BC1A-901E22C63D3F}" type="presParOf" srcId="{278A51D5-B552-470F-80EE-0257990B5B90}" destId="{AB3BC823-3128-44A0-996B-0C80344987CE}" srcOrd="2" destOrd="0" presId="urn:microsoft.com/office/officeart/2005/8/layout/vList2"/>
    <dgm:cxn modelId="{2468972B-9722-40C8-A653-8CD0126F333A}" type="presParOf" srcId="{278A51D5-B552-470F-80EE-0257990B5B90}" destId="{C7C25571-17F7-4626-9FCE-61C3BD690575}" srcOrd="3" destOrd="0" presId="urn:microsoft.com/office/officeart/2005/8/layout/vList2"/>
    <dgm:cxn modelId="{380EA16E-0389-488E-985F-F97E366E194F}" type="presParOf" srcId="{278A51D5-B552-470F-80EE-0257990B5B90}" destId="{6E484829-7BCE-458C-BF46-E293C38DC7DA}" srcOrd="4" destOrd="0" presId="urn:microsoft.com/office/officeart/2005/8/layout/vList2"/>
    <dgm:cxn modelId="{06DCBB83-F273-4D21-AE83-61DD46DD626E}" type="presParOf" srcId="{278A51D5-B552-470F-80EE-0257990B5B90}" destId="{23E41CED-6F6F-47A6-B532-DC8226EEA3C7}" srcOrd="5" destOrd="0" presId="urn:microsoft.com/office/officeart/2005/8/layout/vList2"/>
    <dgm:cxn modelId="{B27C7444-AA29-4A7A-8F85-A5D7C45BD7C1}" type="presParOf" srcId="{278A51D5-B552-470F-80EE-0257990B5B90}" destId="{F854BEE9-36ED-4BD7-BA0D-155B1E233B83}" srcOrd="6" destOrd="0" presId="urn:microsoft.com/office/officeart/2005/8/layout/vList2"/>
    <dgm:cxn modelId="{4CF99039-5A2E-48E3-8395-F2BE917F8E07}" type="presParOf" srcId="{278A51D5-B552-470F-80EE-0257990B5B90}" destId="{7AF19EA9-5139-4E6A-9295-F1E2422E39A6}" srcOrd="7" destOrd="0" presId="urn:microsoft.com/office/officeart/2005/8/layout/vList2"/>
    <dgm:cxn modelId="{45D3C1D0-F32D-4199-96DA-64642DC51F57}" type="presParOf" srcId="{278A51D5-B552-470F-80EE-0257990B5B90}" destId="{75C00B5D-2374-4F86-A0B9-1CEB17F0DF8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240A3D3-0052-4DA3-B1FF-BDFDE9956EA2}" type="doc">
      <dgm:prSet loTypeId="urn:microsoft.com/office/officeart/2005/8/layout/vList2" loCatId="list" qsTypeId="urn:microsoft.com/office/officeart/2005/8/quickstyle/3d5" qsCatId="3D" csTypeId="urn:microsoft.com/office/officeart/2005/8/colors/accent6_5" csCatId="accent6" phldr="1"/>
      <dgm:spPr/>
      <dgm:t>
        <a:bodyPr/>
        <a:lstStyle/>
        <a:p>
          <a:endParaRPr lang="en-GB"/>
        </a:p>
      </dgm:t>
    </dgm:pt>
    <dgm:pt modelId="{8D3E9BFF-89B6-4D10-B79C-7D55F91FA5C1}">
      <dgm:prSet/>
      <dgm:spPr/>
      <dgm:t>
        <a:bodyPr/>
        <a:lstStyle/>
        <a:p>
          <a:pPr rtl="0"/>
          <a:r>
            <a:rPr lang="en-US" dirty="0" smtClean="0"/>
            <a:t>This plot shows user mostly are active for 1-2yrs.</a:t>
          </a:r>
          <a:br>
            <a:rPr lang="en-US" dirty="0" smtClean="0"/>
          </a:br>
          <a:r>
            <a:rPr lang="en-US" dirty="0" smtClean="0"/>
            <a:t>New user are more active than old user.</a:t>
          </a:r>
          <a:br>
            <a:rPr lang="en-US" dirty="0" smtClean="0"/>
          </a:br>
          <a:r>
            <a:rPr lang="en-US" dirty="0" smtClean="0"/>
            <a:t>There’s steep decline in activity as time goes</a:t>
          </a:r>
          <a:endParaRPr lang="en-GB" dirty="0"/>
        </a:p>
      </dgm:t>
    </dgm:pt>
    <dgm:pt modelId="{803182F6-3661-43A2-9921-310661B81269}" type="parTrans" cxnId="{161784EC-B3E4-4B78-8E79-1670FD04CC8D}">
      <dgm:prSet/>
      <dgm:spPr/>
      <dgm:t>
        <a:bodyPr/>
        <a:lstStyle/>
        <a:p>
          <a:endParaRPr lang="en-GB"/>
        </a:p>
      </dgm:t>
    </dgm:pt>
    <dgm:pt modelId="{D763EA7A-A918-4960-8D12-E7C910A1BEB3}" type="sibTrans" cxnId="{161784EC-B3E4-4B78-8E79-1670FD04CC8D}">
      <dgm:prSet/>
      <dgm:spPr/>
      <dgm:t>
        <a:bodyPr/>
        <a:lstStyle/>
        <a:p>
          <a:endParaRPr lang="en-GB"/>
        </a:p>
      </dgm:t>
    </dgm:pt>
    <dgm:pt modelId="{65D5CF71-7CBD-4BDD-B18C-5B5E8F68D4B7}" type="pres">
      <dgm:prSet presAssocID="{E240A3D3-0052-4DA3-B1FF-BDFDE9956EA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3F199AA-7A00-4103-8097-B7779C995385}" type="pres">
      <dgm:prSet presAssocID="{8D3E9BFF-89B6-4D10-B79C-7D55F91FA5C1}" presName="parentText" presStyleLbl="node1" presStyleIdx="0" presStyleCnt="1" custLinFactNeighborX="2425" custLinFactNeighborY="2247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812D4C2-3901-4E1E-9B3F-1CDEC3104A37}" type="presOf" srcId="{E240A3D3-0052-4DA3-B1FF-BDFDE9956EA2}" destId="{65D5CF71-7CBD-4BDD-B18C-5B5E8F68D4B7}" srcOrd="0" destOrd="0" presId="urn:microsoft.com/office/officeart/2005/8/layout/vList2"/>
    <dgm:cxn modelId="{6F4B0519-808D-4835-B7B8-9DF9181534F2}" type="presOf" srcId="{8D3E9BFF-89B6-4D10-B79C-7D55F91FA5C1}" destId="{83F199AA-7A00-4103-8097-B7779C995385}" srcOrd="0" destOrd="0" presId="urn:microsoft.com/office/officeart/2005/8/layout/vList2"/>
    <dgm:cxn modelId="{161784EC-B3E4-4B78-8E79-1670FD04CC8D}" srcId="{E240A3D3-0052-4DA3-B1FF-BDFDE9956EA2}" destId="{8D3E9BFF-89B6-4D10-B79C-7D55F91FA5C1}" srcOrd="0" destOrd="0" parTransId="{803182F6-3661-43A2-9921-310661B81269}" sibTransId="{D763EA7A-A918-4960-8D12-E7C910A1BEB3}"/>
    <dgm:cxn modelId="{8FDFE613-9078-46BD-B7FA-FB1404BCD214}" type="presParOf" srcId="{65D5CF71-7CBD-4BDD-B18C-5B5E8F68D4B7}" destId="{83F199AA-7A00-4103-8097-B7779C9953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89DB55D-F25D-42C5-B032-CADF0286320B}" type="doc">
      <dgm:prSet loTypeId="urn:microsoft.com/office/officeart/2005/8/layout/vList2" loCatId="list" qsTypeId="urn:microsoft.com/office/officeart/2005/8/quickstyle/3d9" qsCatId="3D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9132D3DD-2274-421D-B85F-3C6EE9DCBFA2}">
      <dgm:prSet/>
      <dgm:spPr/>
      <dgm:t>
        <a:bodyPr/>
        <a:lstStyle/>
        <a:p>
          <a:pPr rtl="0"/>
          <a:r>
            <a:rPr lang="en-US" b="0" i="0" smtClean="0"/>
            <a:t>Thank you</a:t>
          </a:r>
          <a:endParaRPr lang="en-GB"/>
        </a:p>
      </dgm:t>
    </dgm:pt>
    <dgm:pt modelId="{D74041FA-3255-43EF-B21B-852F5FC66D80}" type="parTrans" cxnId="{EEA776A4-317B-4B41-BDDF-EC7D73B0B5DA}">
      <dgm:prSet/>
      <dgm:spPr/>
      <dgm:t>
        <a:bodyPr/>
        <a:lstStyle/>
        <a:p>
          <a:endParaRPr lang="en-GB"/>
        </a:p>
      </dgm:t>
    </dgm:pt>
    <dgm:pt modelId="{5C167513-52F0-4663-A98A-D8A761B0F4CE}" type="sibTrans" cxnId="{EEA776A4-317B-4B41-BDDF-EC7D73B0B5DA}">
      <dgm:prSet/>
      <dgm:spPr/>
      <dgm:t>
        <a:bodyPr/>
        <a:lstStyle/>
        <a:p>
          <a:endParaRPr lang="en-GB"/>
        </a:p>
      </dgm:t>
    </dgm:pt>
    <dgm:pt modelId="{5CB8EDE6-0BA7-426A-9D73-1ACC0CB8CF25}" type="pres">
      <dgm:prSet presAssocID="{F89DB55D-F25D-42C5-B032-CADF0286320B}" presName="linear" presStyleCnt="0">
        <dgm:presLayoutVars>
          <dgm:animLvl val="lvl"/>
          <dgm:resizeHandles val="exact"/>
        </dgm:presLayoutVars>
      </dgm:prSet>
      <dgm:spPr/>
    </dgm:pt>
    <dgm:pt modelId="{26A3AA05-22F2-4FED-8AF7-85928944D1F9}" type="pres">
      <dgm:prSet presAssocID="{9132D3DD-2274-421D-B85F-3C6EE9DCBFA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EA776A4-317B-4B41-BDDF-EC7D73B0B5DA}" srcId="{F89DB55D-F25D-42C5-B032-CADF0286320B}" destId="{9132D3DD-2274-421D-B85F-3C6EE9DCBFA2}" srcOrd="0" destOrd="0" parTransId="{D74041FA-3255-43EF-B21B-852F5FC66D80}" sibTransId="{5C167513-52F0-4663-A98A-D8A761B0F4CE}"/>
    <dgm:cxn modelId="{A2E91F08-E823-4BD8-A7CE-DA38AA4943A4}" type="presOf" srcId="{F89DB55D-F25D-42C5-B032-CADF0286320B}" destId="{5CB8EDE6-0BA7-426A-9D73-1ACC0CB8CF25}" srcOrd="0" destOrd="0" presId="urn:microsoft.com/office/officeart/2005/8/layout/vList2"/>
    <dgm:cxn modelId="{CFD3B5F8-B5C9-4803-96DD-FC39A90D1515}" type="presOf" srcId="{9132D3DD-2274-421D-B85F-3C6EE9DCBFA2}" destId="{26A3AA05-22F2-4FED-8AF7-85928944D1F9}" srcOrd="0" destOrd="0" presId="urn:microsoft.com/office/officeart/2005/8/layout/vList2"/>
    <dgm:cxn modelId="{40B9800F-3CA4-4CE3-82E8-2D8AECD0B50A}" type="presParOf" srcId="{5CB8EDE6-0BA7-426A-9D73-1ACC0CB8CF25}" destId="{26A3AA05-22F2-4FED-8AF7-85928944D1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3DD818-F45E-422F-AB10-C8C1BBFC2499}" type="doc">
      <dgm:prSet loTypeId="urn:microsoft.com/office/officeart/2005/8/layout/cycle2" loCatId="cycle" qsTypeId="urn:microsoft.com/office/officeart/2005/8/quickstyle/3d6" qsCatId="3D" csTypeId="urn:microsoft.com/office/officeart/2005/8/colors/accent5_3" csCatId="accent5"/>
      <dgm:spPr/>
      <dgm:t>
        <a:bodyPr/>
        <a:lstStyle/>
        <a:p>
          <a:endParaRPr lang="en-GB"/>
        </a:p>
      </dgm:t>
    </dgm:pt>
    <dgm:pt modelId="{D647E1E4-1B06-49B7-BF34-F5BD54D048DD}">
      <dgm:prSet/>
      <dgm:spPr/>
      <dgm:t>
        <a:bodyPr/>
        <a:lstStyle/>
        <a:p>
          <a:pPr rtl="0"/>
          <a:r>
            <a:rPr lang="en-US" b="0" i="0" dirty="0" smtClean="0"/>
            <a:t>Prepared by Abiniu Chawang</a:t>
          </a:r>
          <a:endParaRPr lang="en-GB" dirty="0"/>
        </a:p>
      </dgm:t>
    </dgm:pt>
    <dgm:pt modelId="{093E9778-0F51-4359-AB39-E7E5D9DAD293}" type="parTrans" cxnId="{2A461E46-67DD-44CF-B8CF-4AAFB69C801F}">
      <dgm:prSet/>
      <dgm:spPr/>
      <dgm:t>
        <a:bodyPr/>
        <a:lstStyle/>
        <a:p>
          <a:endParaRPr lang="en-GB"/>
        </a:p>
      </dgm:t>
    </dgm:pt>
    <dgm:pt modelId="{C09593FF-1A1D-4053-A0C2-6C9E846C6EC6}" type="sibTrans" cxnId="{2A461E46-67DD-44CF-B8CF-4AAFB69C801F}">
      <dgm:prSet/>
      <dgm:spPr/>
      <dgm:t>
        <a:bodyPr/>
        <a:lstStyle/>
        <a:p>
          <a:endParaRPr lang="en-GB"/>
        </a:p>
      </dgm:t>
    </dgm:pt>
    <dgm:pt modelId="{B34E794A-277B-471B-9799-6CEB3F190BB3}" type="pres">
      <dgm:prSet presAssocID="{523DD818-F45E-422F-AB10-C8C1BBFC2499}" presName="cycle" presStyleCnt="0">
        <dgm:presLayoutVars>
          <dgm:dir/>
          <dgm:resizeHandles val="exact"/>
        </dgm:presLayoutVars>
      </dgm:prSet>
      <dgm:spPr/>
    </dgm:pt>
    <dgm:pt modelId="{FB519726-AB31-4641-B2B0-6DA4F0E6BB93}" type="pres">
      <dgm:prSet presAssocID="{D647E1E4-1B06-49B7-BF34-F5BD54D048DD}" presName="node" presStyleLbl="node1" presStyleIdx="0" presStyleCnt="1" custRadScaleRad="71293" custRadScaleInc="-2">
        <dgm:presLayoutVars>
          <dgm:bulletEnabled val="1"/>
        </dgm:presLayoutVars>
      </dgm:prSet>
      <dgm:spPr/>
    </dgm:pt>
  </dgm:ptLst>
  <dgm:cxnLst>
    <dgm:cxn modelId="{2A461E46-67DD-44CF-B8CF-4AAFB69C801F}" srcId="{523DD818-F45E-422F-AB10-C8C1BBFC2499}" destId="{D647E1E4-1B06-49B7-BF34-F5BD54D048DD}" srcOrd="0" destOrd="0" parTransId="{093E9778-0F51-4359-AB39-E7E5D9DAD293}" sibTransId="{C09593FF-1A1D-4053-A0C2-6C9E846C6EC6}"/>
    <dgm:cxn modelId="{B2A0F27E-9746-4980-983F-EF64A8DAE1C9}" type="presOf" srcId="{523DD818-F45E-422F-AB10-C8C1BBFC2499}" destId="{B34E794A-277B-471B-9799-6CEB3F190BB3}" srcOrd="0" destOrd="0" presId="urn:microsoft.com/office/officeart/2005/8/layout/cycle2"/>
    <dgm:cxn modelId="{D9C96B93-2A9C-4C18-9A2D-2C05405E8FD1}" type="presOf" srcId="{D647E1E4-1B06-49B7-BF34-F5BD54D048DD}" destId="{FB519726-AB31-4641-B2B0-6DA4F0E6BB93}" srcOrd="0" destOrd="0" presId="urn:microsoft.com/office/officeart/2005/8/layout/cycle2"/>
    <dgm:cxn modelId="{651D14D2-CE99-4BEF-A88E-9B5615AEF08B}" type="presParOf" srcId="{B34E794A-277B-471B-9799-6CEB3F190BB3}" destId="{FB519726-AB31-4641-B2B0-6DA4F0E6BB9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41253B-7299-4C9A-AFC6-49A7772181BF}" type="doc">
      <dgm:prSet loTypeId="urn:microsoft.com/office/officeart/2005/8/layout/cycle2" loCatId="cycle" qsTypeId="urn:microsoft.com/office/officeart/2005/8/quickstyle/3d5" qsCatId="3D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77F88883-19C1-460A-97D8-0B4DA39DB0DE}">
      <dgm:prSet/>
      <dgm:spPr/>
      <dgm:t>
        <a:bodyPr/>
        <a:lstStyle/>
        <a:p>
          <a:pPr rtl="0"/>
          <a:r>
            <a:rPr lang="en-US" b="1" i="0" dirty="0" smtClean="0"/>
            <a:t>INSAID JUNE COHORT 2019</a:t>
          </a:r>
          <a:endParaRPr lang="en-GB" dirty="0"/>
        </a:p>
      </dgm:t>
    </dgm:pt>
    <dgm:pt modelId="{34411EDB-A955-4825-AACA-7BA4E55CCAE1}" type="parTrans" cxnId="{374939A9-D396-4C7B-B5BE-D26FD76CBED6}">
      <dgm:prSet/>
      <dgm:spPr/>
      <dgm:t>
        <a:bodyPr/>
        <a:lstStyle/>
        <a:p>
          <a:endParaRPr lang="en-GB"/>
        </a:p>
      </dgm:t>
    </dgm:pt>
    <dgm:pt modelId="{B953D4E1-731C-49FD-AA45-AC02ED70CC39}" type="sibTrans" cxnId="{374939A9-D396-4C7B-B5BE-D26FD76CBED6}">
      <dgm:prSet/>
      <dgm:spPr/>
      <dgm:t>
        <a:bodyPr/>
        <a:lstStyle/>
        <a:p>
          <a:endParaRPr lang="en-GB"/>
        </a:p>
      </dgm:t>
    </dgm:pt>
    <dgm:pt modelId="{94B22284-AF66-4AB3-90E9-01E4F42C22F3}" type="pres">
      <dgm:prSet presAssocID="{9E41253B-7299-4C9A-AFC6-49A7772181BF}" presName="cycle" presStyleCnt="0">
        <dgm:presLayoutVars>
          <dgm:dir/>
          <dgm:resizeHandles val="exact"/>
        </dgm:presLayoutVars>
      </dgm:prSet>
      <dgm:spPr/>
    </dgm:pt>
    <dgm:pt modelId="{DF419EA6-8442-4177-A9DC-CDE0E12B137F}" type="pres">
      <dgm:prSet presAssocID="{77F88883-19C1-460A-97D8-0B4DA39DB0DE}" presName="node" presStyleLbl="node1" presStyleIdx="0" presStyleCnt="1" custScaleX="387916" custRadScaleRad="100615" custRadScaleInc="-413">
        <dgm:presLayoutVars>
          <dgm:bulletEnabled val="1"/>
        </dgm:presLayoutVars>
      </dgm:prSet>
      <dgm:spPr/>
    </dgm:pt>
  </dgm:ptLst>
  <dgm:cxnLst>
    <dgm:cxn modelId="{C84F7F10-1673-4083-8392-5993434F863C}" type="presOf" srcId="{9E41253B-7299-4C9A-AFC6-49A7772181BF}" destId="{94B22284-AF66-4AB3-90E9-01E4F42C22F3}" srcOrd="0" destOrd="0" presId="urn:microsoft.com/office/officeart/2005/8/layout/cycle2"/>
    <dgm:cxn modelId="{9AA84871-F5B6-42D8-BC9B-58612F5CA3CD}" type="presOf" srcId="{77F88883-19C1-460A-97D8-0B4DA39DB0DE}" destId="{DF419EA6-8442-4177-A9DC-CDE0E12B137F}" srcOrd="0" destOrd="0" presId="urn:microsoft.com/office/officeart/2005/8/layout/cycle2"/>
    <dgm:cxn modelId="{374939A9-D396-4C7B-B5BE-D26FD76CBED6}" srcId="{9E41253B-7299-4C9A-AFC6-49A7772181BF}" destId="{77F88883-19C1-460A-97D8-0B4DA39DB0DE}" srcOrd="0" destOrd="0" parTransId="{34411EDB-A955-4825-AACA-7BA4E55CCAE1}" sibTransId="{B953D4E1-731C-49FD-AA45-AC02ED70CC39}"/>
    <dgm:cxn modelId="{AE2C9621-60AF-4552-BCEE-C5977908D5D9}" type="presParOf" srcId="{94B22284-AF66-4AB3-90E9-01E4F42C22F3}" destId="{DF419EA6-8442-4177-A9DC-CDE0E12B137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99C3FE-E1CB-4F6A-9B45-8DBD4B393E99}" type="doc">
      <dgm:prSet loTypeId="urn:microsoft.com/office/officeart/2005/8/layout/target3" loCatId="relationship" qsTypeId="urn:microsoft.com/office/officeart/2005/8/quickstyle/3d3" qsCatId="3D" csTypeId="urn:microsoft.com/office/officeart/2005/8/colors/accent6_5" csCatId="accent6"/>
      <dgm:spPr/>
      <dgm:t>
        <a:bodyPr/>
        <a:lstStyle/>
        <a:p>
          <a:endParaRPr lang="en-GB"/>
        </a:p>
      </dgm:t>
    </dgm:pt>
    <dgm:pt modelId="{53BEEECF-3211-4193-946E-069C9C322EB5}">
      <dgm:prSet/>
      <dgm:spPr/>
      <dgm:t>
        <a:bodyPr/>
        <a:lstStyle/>
        <a:p>
          <a:pPr algn="ctr" rtl="0"/>
          <a:r>
            <a:rPr lang="en-US" b="1" dirty="0" smtClean="0"/>
            <a:t>User Count –Gender Wise</a:t>
          </a:r>
          <a:endParaRPr lang="en-GB" dirty="0"/>
        </a:p>
      </dgm:t>
    </dgm:pt>
    <dgm:pt modelId="{64A05B46-77F8-44E4-88E0-410C1CCABC7E}" type="parTrans" cxnId="{54AFD8A1-99C8-472A-88C2-18C905C57DD9}">
      <dgm:prSet/>
      <dgm:spPr/>
      <dgm:t>
        <a:bodyPr/>
        <a:lstStyle/>
        <a:p>
          <a:endParaRPr lang="en-GB"/>
        </a:p>
      </dgm:t>
    </dgm:pt>
    <dgm:pt modelId="{DA9E40FD-CF7F-4505-9B13-87A3758B14B3}" type="sibTrans" cxnId="{54AFD8A1-99C8-472A-88C2-18C905C57DD9}">
      <dgm:prSet/>
      <dgm:spPr/>
      <dgm:t>
        <a:bodyPr/>
        <a:lstStyle/>
        <a:p>
          <a:endParaRPr lang="en-GB"/>
        </a:p>
      </dgm:t>
    </dgm:pt>
    <dgm:pt modelId="{80E866D8-53CD-4516-8599-3E0CAC3D6702}" type="pres">
      <dgm:prSet presAssocID="{2E99C3FE-E1CB-4F6A-9B45-8DBD4B393E99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BBABCE4-FC8C-403B-8045-44BAEA1CE670}" type="pres">
      <dgm:prSet presAssocID="{53BEEECF-3211-4193-946E-069C9C322EB5}" presName="circle1" presStyleLbl="node1" presStyleIdx="0" presStyleCnt="1"/>
      <dgm:spPr/>
      <dgm:t>
        <a:bodyPr/>
        <a:lstStyle/>
        <a:p>
          <a:endParaRPr lang="en-GB"/>
        </a:p>
      </dgm:t>
    </dgm:pt>
    <dgm:pt modelId="{0FE5E514-8F67-4EBF-956B-A59F15240C33}" type="pres">
      <dgm:prSet presAssocID="{53BEEECF-3211-4193-946E-069C9C322EB5}" presName="space" presStyleCnt="0"/>
      <dgm:spPr/>
      <dgm:t>
        <a:bodyPr/>
        <a:lstStyle/>
        <a:p>
          <a:endParaRPr lang="en-GB"/>
        </a:p>
      </dgm:t>
    </dgm:pt>
    <dgm:pt modelId="{6BA8DDCF-93A6-4EC1-AAE0-AF4BB9948EA0}" type="pres">
      <dgm:prSet presAssocID="{53BEEECF-3211-4193-946E-069C9C322EB5}" presName="rect1" presStyleLbl="alignAcc1" presStyleIdx="0" presStyleCnt="1" custLinFactNeighborX="2264" custLinFactNeighborY="8974"/>
      <dgm:spPr/>
      <dgm:t>
        <a:bodyPr/>
        <a:lstStyle/>
        <a:p>
          <a:endParaRPr lang="en-GB"/>
        </a:p>
      </dgm:t>
    </dgm:pt>
    <dgm:pt modelId="{A0E23364-A266-4AEF-9184-C19CC2147829}" type="pres">
      <dgm:prSet presAssocID="{53BEEECF-3211-4193-946E-069C9C322EB5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BBB5478-B62D-4452-8FE8-2376CC527637}" type="presOf" srcId="{2E99C3FE-E1CB-4F6A-9B45-8DBD4B393E99}" destId="{80E866D8-53CD-4516-8599-3E0CAC3D6702}" srcOrd="0" destOrd="0" presId="urn:microsoft.com/office/officeart/2005/8/layout/target3"/>
    <dgm:cxn modelId="{74BE17E2-6910-4F38-918D-71B00C21D590}" type="presOf" srcId="{53BEEECF-3211-4193-946E-069C9C322EB5}" destId="{6BA8DDCF-93A6-4EC1-AAE0-AF4BB9948EA0}" srcOrd="0" destOrd="0" presId="urn:microsoft.com/office/officeart/2005/8/layout/target3"/>
    <dgm:cxn modelId="{54AFD8A1-99C8-472A-88C2-18C905C57DD9}" srcId="{2E99C3FE-E1CB-4F6A-9B45-8DBD4B393E99}" destId="{53BEEECF-3211-4193-946E-069C9C322EB5}" srcOrd="0" destOrd="0" parTransId="{64A05B46-77F8-44E4-88E0-410C1CCABC7E}" sibTransId="{DA9E40FD-CF7F-4505-9B13-87A3758B14B3}"/>
    <dgm:cxn modelId="{3828503C-3347-48C2-9B49-5229372A8D9A}" type="presOf" srcId="{53BEEECF-3211-4193-946E-069C9C322EB5}" destId="{A0E23364-A266-4AEF-9184-C19CC2147829}" srcOrd="1" destOrd="0" presId="urn:microsoft.com/office/officeart/2005/8/layout/target3"/>
    <dgm:cxn modelId="{17592179-9C01-43A8-BAE0-1B7B91E4C8CF}" type="presParOf" srcId="{80E866D8-53CD-4516-8599-3E0CAC3D6702}" destId="{1BBABCE4-FC8C-403B-8045-44BAEA1CE670}" srcOrd="0" destOrd="0" presId="urn:microsoft.com/office/officeart/2005/8/layout/target3"/>
    <dgm:cxn modelId="{57A62071-7998-4578-A3AA-DE5A442EAAD5}" type="presParOf" srcId="{80E866D8-53CD-4516-8599-3E0CAC3D6702}" destId="{0FE5E514-8F67-4EBF-956B-A59F15240C33}" srcOrd="1" destOrd="0" presId="urn:microsoft.com/office/officeart/2005/8/layout/target3"/>
    <dgm:cxn modelId="{F64639ED-5436-432A-B319-D67A3A9F122B}" type="presParOf" srcId="{80E866D8-53CD-4516-8599-3E0CAC3D6702}" destId="{6BA8DDCF-93A6-4EC1-AAE0-AF4BB9948EA0}" srcOrd="2" destOrd="0" presId="urn:microsoft.com/office/officeart/2005/8/layout/target3"/>
    <dgm:cxn modelId="{CAFE0B94-BFAC-4885-9F05-38881E4279FF}" type="presParOf" srcId="{80E866D8-53CD-4516-8599-3E0CAC3D6702}" destId="{A0E23364-A266-4AEF-9184-C19CC214782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221A1F-D887-4A03-878B-F8430D27CBA0}" type="doc">
      <dgm:prSet loTypeId="urn:microsoft.com/office/officeart/2005/8/layout/vList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C5F2CB1-EE8C-4846-9C84-3C06474ABE8C}">
      <dgm:prSet/>
      <dgm:spPr/>
      <dgm:t>
        <a:bodyPr/>
        <a:lstStyle/>
        <a:p>
          <a:pPr rtl="0"/>
          <a:r>
            <a:rPr lang="en-US" dirty="0" smtClean="0"/>
            <a:t>Males user count are more than female</a:t>
          </a:r>
          <a:endParaRPr lang="en-GB" dirty="0"/>
        </a:p>
      </dgm:t>
    </dgm:pt>
    <dgm:pt modelId="{0E443D1A-830B-433F-8F0B-B46E30723DEB}" type="parTrans" cxnId="{D7FE9AC6-B7DC-437D-A64B-3544C7E1F6E8}">
      <dgm:prSet/>
      <dgm:spPr/>
      <dgm:t>
        <a:bodyPr/>
        <a:lstStyle/>
        <a:p>
          <a:endParaRPr lang="en-GB"/>
        </a:p>
      </dgm:t>
    </dgm:pt>
    <dgm:pt modelId="{8EB205F5-A60B-4648-85C6-FDC49EDA977D}" type="sibTrans" cxnId="{D7FE9AC6-B7DC-437D-A64B-3544C7E1F6E8}">
      <dgm:prSet/>
      <dgm:spPr/>
      <dgm:t>
        <a:bodyPr/>
        <a:lstStyle/>
        <a:p>
          <a:endParaRPr lang="en-GB"/>
        </a:p>
      </dgm:t>
    </dgm:pt>
    <dgm:pt modelId="{2CA0D844-C6FB-4697-9F62-08116C1676A5}">
      <dgm:prSet/>
      <dgm:spPr/>
      <dgm:t>
        <a:bodyPr/>
        <a:lstStyle/>
        <a:p>
          <a:pPr rtl="0"/>
          <a:r>
            <a:rPr lang="en-US" dirty="0" smtClean="0"/>
            <a:t>58552 user belongs to male</a:t>
          </a:r>
          <a:endParaRPr lang="en-GB" dirty="0"/>
        </a:p>
      </dgm:t>
    </dgm:pt>
    <dgm:pt modelId="{2BA55695-BDCA-4653-9D09-2B7A8E24219F}" type="parTrans" cxnId="{0BF616BA-4891-4B37-ADD3-7A07ABE83F6E}">
      <dgm:prSet/>
      <dgm:spPr/>
      <dgm:t>
        <a:bodyPr/>
        <a:lstStyle/>
        <a:p>
          <a:endParaRPr lang="en-GB"/>
        </a:p>
      </dgm:t>
    </dgm:pt>
    <dgm:pt modelId="{A5D69F40-4E98-4CBF-BE4B-EFBEEB26CE69}" type="sibTrans" cxnId="{0BF616BA-4891-4B37-ADD3-7A07ABE83F6E}">
      <dgm:prSet/>
      <dgm:spPr/>
      <dgm:t>
        <a:bodyPr/>
        <a:lstStyle/>
        <a:p>
          <a:endParaRPr lang="en-GB"/>
        </a:p>
      </dgm:t>
    </dgm:pt>
    <dgm:pt modelId="{940698A1-17CA-47E6-A225-D6D1B3A50468}">
      <dgm:prSet/>
      <dgm:spPr/>
      <dgm:t>
        <a:bodyPr/>
        <a:lstStyle/>
        <a:p>
          <a:pPr rtl="0"/>
          <a:r>
            <a:rPr lang="en-US" dirty="0" smtClean="0"/>
            <a:t>40241 user belongs to female</a:t>
          </a:r>
          <a:endParaRPr lang="en-GB" dirty="0"/>
        </a:p>
      </dgm:t>
    </dgm:pt>
    <dgm:pt modelId="{32B33A9B-37D0-4584-9033-75CDC40BA834}" type="parTrans" cxnId="{720F931E-393A-431E-8540-AC0704ADD015}">
      <dgm:prSet/>
      <dgm:spPr/>
      <dgm:t>
        <a:bodyPr/>
        <a:lstStyle/>
        <a:p>
          <a:endParaRPr lang="en-GB"/>
        </a:p>
      </dgm:t>
    </dgm:pt>
    <dgm:pt modelId="{11B1141B-70DC-4B1A-A453-895DC0F57513}" type="sibTrans" cxnId="{720F931E-393A-431E-8540-AC0704ADD015}">
      <dgm:prSet/>
      <dgm:spPr/>
      <dgm:t>
        <a:bodyPr/>
        <a:lstStyle/>
        <a:p>
          <a:endParaRPr lang="en-GB"/>
        </a:p>
      </dgm:t>
    </dgm:pt>
    <dgm:pt modelId="{47CC7B77-05D0-40C3-AA4D-7199C537F86B}" type="pres">
      <dgm:prSet presAssocID="{9E221A1F-D887-4A03-878B-F8430D27CB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1F2BE46-AA64-47CE-92FE-537084B9C392}" type="pres">
      <dgm:prSet presAssocID="{1C5F2CB1-EE8C-4846-9C84-3C06474ABE8C}" presName="parentText" presStyleLbl="node1" presStyleIdx="0" presStyleCnt="3" custLinFactY="-18475" custLinFactNeighborX="145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3941CF4-C616-4B57-9322-46CBDD0DDABD}" type="pres">
      <dgm:prSet presAssocID="{8EB205F5-A60B-4648-85C6-FDC49EDA977D}" presName="spacer" presStyleCnt="0"/>
      <dgm:spPr/>
      <dgm:t>
        <a:bodyPr/>
        <a:lstStyle/>
        <a:p>
          <a:endParaRPr lang="en-GB"/>
        </a:p>
      </dgm:t>
    </dgm:pt>
    <dgm:pt modelId="{255A9D39-B82A-4951-A17B-AA558D6B628B}" type="pres">
      <dgm:prSet presAssocID="{2CA0D844-C6FB-4697-9F62-08116C1676A5}" presName="parentText" presStyleLbl="node1" presStyleIdx="1" presStyleCnt="3" custLinFactNeighborY="-7559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CBC3622-A2F0-41BB-8533-D1F91B4BCB73}" type="pres">
      <dgm:prSet presAssocID="{A5D69F40-4E98-4CBF-BE4B-EFBEEB26CE69}" presName="spacer" presStyleCnt="0"/>
      <dgm:spPr/>
      <dgm:t>
        <a:bodyPr/>
        <a:lstStyle/>
        <a:p>
          <a:endParaRPr lang="en-GB"/>
        </a:p>
      </dgm:t>
    </dgm:pt>
    <dgm:pt modelId="{61F9CCAD-5B15-438F-9F9E-C23200EAEE2E}" type="pres">
      <dgm:prSet presAssocID="{940698A1-17CA-47E6-A225-D6D1B3A50468}" presName="parentText" presStyleLbl="node1" presStyleIdx="2" presStyleCnt="3" custLinFactY="-2338" custLinFactNeighborX="2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BF616BA-4891-4B37-ADD3-7A07ABE83F6E}" srcId="{9E221A1F-D887-4A03-878B-F8430D27CBA0}" destId="{2CA0D844-C6FB-4697-9F62-08116C1676A5}" srcOrd="1" destOrd="0" parTransId="{2BA55695-BDCA-4653-9D09-2B7A8E24219F}" sibTransId="{A5D69F40-4E98-4CBF-BE4B-EFBEEB26CE69}"/>
    <dgm:cxn modelId="{12E9C837-1ABF-4FB9-B823-3EE6F769C4B3}" type="presOf" srcId="{2CA0D844-C6FB-4697-9F62-08116C1676A5}" destId="{255A9D39-B82A-4951-A17B-AA558D6B628B}" srcOrd="0" destOrd="0" presId="urn:microsoft.com/office/officeart/2005/8/layout/vList2"/>
    <dgm:cxn modelId="{D7FE9AC6-B7DC-437D-A64B-3544C7E1F6E8}" srcId="{9E221A1F-D887-4A03-878B-F8430D27CBA0}" destId="{1C5F2CB1-EE8C-4846-9C84-3C06474ABE8C}" srcOrd="0" destOrd="0" parTransId="{0E443D1A-830B-433F-8F0B-B46E30723DEB}" sibTransId="{8EB205F5-A60B-4648-85C6-FDC49EDA977D}"/>
    <dgm:cxn modelId="{6AE2AA8A-6609-4ECD-A8F8-7CE1E11869F3}" type="presOf" srcId="{9E221A1F-D887-4A03-878B-F8430D27CBA0}" destId="{47CC7B77-05D0-40C3-AA4D-7199C537F86B}" srcOrd="0" destOrd="0" presId="urn:microsoft.com/office/officeart/2005/8/layout/vList2"/>
    <dgm:cxn modelId="{10B48D9D-363C-4AC6-8638-CBA7D08C120D}" type="presOf" srcId="{1C5F2CB1-EE8C-4846-9C84-3C06474ABE8C}" destId="{61F2BE46-AA64-47CE-92FE-537084B9C392}" srcOrd="0" destOrd="0" presId="urn:microsoft.com/office/officeart/2005/8/layout/vList2"/>
    <dgm:cxn modelId="{EF2DB667-B347-48DA-AAB8-CA7BA27F5D7A}" type="presOf" srcId="{940698A1-17CA-47E6-A225-D6D1B3A50468}" destId="{61F9CCAD-5B15-438F-9F9E-C23200EAEE2E}" srcOrd="0" destOrd="0" presId="urn:microsoft.com/office/officeart/2005/8/layout/vList2"/>
    <dgm:cxn modelId="{720F931E-393A-431E-8540-AC0704ADD015}" srcId="{9E221A1F-D887-4A03-878B-F8430D27CBA0}" destId="{940698A1-17CA-47E6-A225-D6D1B3A50468}" srcOrd="2" destOrd="0" parTransId="{32B33A9B-37D0-4584-9033-75CDC40BA834}" sibTransId="{11B1141B-70DC-4B1A-A453-895DC0F57513}"/>
    <dgm:cxn modelId="{04B9DD18-F084-4CF2-BFF9-AC38E354D25C}" type="presParOf" srcId="{47CC7B77-05D0-40C3-AA4D-7199C537F86B}" destId="{61F2BE46-AA64-47CE-92FE-537084B9C392}" srcOrd="0" destOrd="0" presId="urn:microsoft.com/office/officeart/2005/8/layout/vList2"/>
    <dgm:cxn modelId="{D902248C-E985-4103-82C6-02E7BDE27DC3}" type="presParOf" srcId="{47CC7B77-05D0-40C3-AA4D-7199C537F86B}" destId="{03941CF4-C616-4B57-9322-46CBDD0DDABD}" srcOrd="1" destOrd="0" presId="urn:microsoft.com/office/officeart/2005/8/layout/vList2"/>
    <dgm:cxn modelId="{157C513C-E6C1-4937-98A7-C43B21F053F5}" type="presParOf" srcId="{47CC7B77-05D0-40C3-AA4D-7199C537F86B}" destId="{255A9D39-B82A-4951-A17B-AA558D6B628B}" srcOrd="2" destOrd="0" presId="urn:microsoft.com/office/officeart/2005/8/layout/vList2"/>
    <dgm:cxn modelId="{913FDA08-2AB3-4134-A04E-A7D942ED88BA}" type="presParOf" srcId="{47CC7B77-05D0-40C3-AA4D-7199C537F86B}" destId="{BCBC3622-A2F0-41BB-8533-D1F91B4BCB73}" srcOrd="3" destOrd="0" presId="urn:microsoft.com/office/officeart/2005/8/layout/vList2"/>
    <dgm:cxn modelId="{8667F6AF-FF27-4D67-A3C4-A73003E12152}" type="presParOf" srcId="{47CC7B77-05D0-40C3-AA4D-7199C537F86B}" destId="{61F9CCAD-5B15-438F-9F9E-C23200EAEE2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D8607B-402B-45E2-8F55-F1E02400E92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8A873E0-2246-4B0E-B2B6-2C2BDD4A75A4}">
      <dgm:prSet/>
      <dgm:spPr/>
      <dgm:t>
        <a:bodyPr/>
        <a:lstStyle/>
        <a:p>
          <a:pPr rtl="0"/>
          <a:endParaRPr lang="en-US" dirty="0" smtClean="0"/>
        </a:p>
      </dgm:t>
    </dgm:pt>
    <dgm:pt modelId="{9F7BF92B-63FF-4C7C-9299-FBDC85230777}" type="sibTrans" cxnId="{C7976CA2-6DA9-4763-8491-FC9C45A2B8BF}">
      <dgm:prSet/>
      <dgm:spPr/>
      <dgm:t>
        <a:bodyPr/>
        <a:lstStyle/>
        <a:p>
          <a:endParaRPr lang="en-GB"/>
        </a:p>
      </dgm:t>
    </dgm:pt>
    <dgm:pt modelId="{2F277A6A-7161-4E23-8C8F-3A29AA0EFF81}" type="parTrans" cxnId="{C7976CA2-6DA9-4763-8491-FC9C45A2B8BF}">
      <dgm:prSet/>
      <dgm:spPr/>
      <dgm:t>
        <a:bodyPr/>
        <a:lstStyle/>
        <a:p>
          <a:endParaRPr lang="en-GB"/>
        </a:p>
      </dgm:t>
    </dgm:pt>
    <dgm:pt modelId="{9F6B9452-2F7C-4892-8DA6-311DF352695C}" type="pres">
      <dgm:prSet presAssocID="{CCD8607B-402B-45E2-8F55-F1E02400E92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4AC9E89-6F02-4306-8DEE-D10B4FD917C6}" type="pres">
      <dgm:prSet presAssocID="{48A873E0-2246-4B0E-B2B6-2C2BDD4A75A4}" presName="boxAndChildren" presStyleCnt="0"/>
      <dgm:spPr/>
    </dgm:pt>
    <dgm:pt modelId="{968DAFB0-3A14-4EE7-971E-7C92F55E3930}" type="pres">
      <dgm:prSet presAssocID="{48A873E0-2246-4B0E-B2B6-2C2BDD4A75A4}" presName="parentTextBox" presStyleLbl="node1" presStyleIdx="0" presStyleCnt="1" custLinFactNeighborX="-26181" custLinFactNeighborY="24678"/>
      <dgm:spPr/>
      <dgm:t>
        <a:bodyPr/>
        <a:lstStyle/>
        <a:p>
          <a:endParaRPr lang="en-GB"/>
        </a:p>
      </dgm:t>
    </dgm:pt>
  </dgm:ptLst>
  <dgm:cxnLst>
    <dgm:cxn modelId="{C7976CA2-6DA9-4763-8491-FC9C45A2B8BF}" srcId="{CCD8607B-402B-45E2-8F55-F1E02400E92B}" destId="{48A873E0-2246-4B0E-B2B6-2C2BDD4A75A4}" srcOrd="0" destOrd="0" parTransId="{2F277A6A-7161-4E23-8C8F-3A29AA0EFF81}" sibTransId="{9F7BF92B-63FF-4C7C-9299-FBDC85230777}"/>
    <dgm:cxn modelId="{01145339-02CC-49F6-9D11-6E091B4C2FDC}" type="presOf" srcId="{48A873E0-2246-4B0E-B2B6-2C2BDD4A75A4}" destId="{968DAFB0-3A14-4EE7-971E-7C92F55E3930}" srcOrd="0" destOrd="0" presId="urn:microsoft.com/office/officeart/2005/8/layout/process4"/>
    <dgm:cxn modelId="{5BD9BE53-4373-42DB-B0EE-489AFCD1473E}" type="presOf" srcId="{CCD8607B-402B-45E2-8F55-F1E02400E92B}" destId="{9F6B9452-2F7C-4892-8DA6-311DF352695C}" srcOrd="0" destOrd="0" presId="urn:microsoft.com/office/officeart/2005/8/layout/process4"/>
    <dgm:cxn modelId="{EE9672DC-33F6-45B2-9DBF-95953C723A59}" type="presParOf" srcId="{9F6B9452-2F7C-4892-8DA6-311DF352695C}" destId="{B4AC9E89-6F02-4306-8DEE-D10B4FD917C6}" srcOrd="0" destOrd="0" presId="urn:microsoft.com/office/officeart/2005/8/layout/process4"/>
    <dgm:cxn modelId="{1445F193-D117-4E36-BC35-308DBFADA1EF}" type="presParOf" srcId="{B4AC9E89-6F02-4306-8DEE-D10B4FD917C6}" destId="{968DAFB0-3A14-4EE7-971E-7C92F55E393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F78CA8-C116-4CD8-8BFE-779654EE6171}" type="doc">
      <dgm:prSet loTypeId="urn:microsoft.com/office/officeart/2005/8/layout/vList2" loCatId="list" qsTypeId="urn:microsoft.com/office/officeart/2005/8/quickstyle/3d1" qsCatId="3D" csTypeId="urn:microsoft.com/office/officeart/2005/8/colors/accent5_5" csCatId="accent5" phldr="1"/>
      <dgm:spPr/>
      <dgm:t>
        <a:bodyPr/>
        <a:lstStyle/>
        <a:p>
          <a:endParaRPr lang="en-GB"/>
        </a:p>
      </dgm:t>
    </dgm:pt>
    <dgm:pt modelId="{CE35AD0B-20A9-45D9-A39C-E690CDA775C0}">
      <dgm:prSet/>
      <dgm:spPr/>
      <dgm:t>
        <a:bodyPr/>
        <a:lstStyle/>
        <a:p>
          <a:pPr rtl="0"/>
          <a:r>
            <a:rPr lang="en-US" dirty="0" smtClean="0"/>
            <a:t>Most of the user belongs to 20-30 age group.</a:t>
          </a:r>
          <a:endParaRPr lang="en-GB" dirty="0"/>
        </a:p>
      </dgm:t>
    </dgm:pt>
    <dgm:pt modelId="{D6CD2CAB-85F6-45B7-95E0-C1F75BF9606C}" type="parTrans" cxnId="{7BE03F69-E10C-4416-8536-1544D38FEA44}">
      <dgm:prSet/>
      <dgm:spPr/>
      <dgm:t>
        <a:bodyPr/>
        <a:lstStyle/>
        <a:p>
          <a:endParaRPr lang="en-GB"/>
        </a:p>
      </dgm:t>
    </dgm:pt>
    <dgm:pt modelId="{5CD84641-DF69-437A-ADDF-1CD53B2502DB}" type="sibTrans" cxnId="{7BE03F69-E10C-4416-8536-1544D38FEA44}">
      <dgm:prSet/>
      <dgm:spPr/>
      <dgm:t>
        <a:bodyPr/>
        <a:lstStyle/>
        <a:p>
          <a:endParaRPr lang="en-GB"/>
        </a:p>
      </dgm:t>
    </dgm:pt>
    <dgm:pt modelId="{58D0AE06-AFE8-48DC-8F28-006E7EE1E316}">
      <dgm:prSet/>
      <dgm:spPr/>
      <dgm:t>
        <a:bodyPr/>
        <a:lstStyle/>
        <a:p>
          <a:pPr rtl="0"/>
          <a:r>
            <a:rPr lang="en-US" smtClean="0"/>
            <a:t>Male users are more in most of the age group however female users belonging to age group 50-70 are slightly more than male.</a:t>
          </a:r>
          <a:endParaRPr lang="en-GB" dirty="0"/>
        </a:p>
      </dgm:t>
    </dgm:pt>
    <dgm:pt modelId="{A1BF39A3-3D24-4439-A5ED-88FCF49F6EF9}" type="parTrans" cxnId="{764B2358-2FED-4C93-B035-CCCBEF943652}">
      <dgm:prSet/>
      <dgm:spPr/>
      <dgm:t>
        <a:bodyPr/>
        <a:lstStyle/>
        <a:p>
          <a:endParaRPr lang="en-GB"/>
        </a:p>
      </dgm:t>
    </dgm:pt>
    <dgm:pt modelId="{0F03D651-F253-4428-9E10-70A0E823E6D0}" type="sibTrans" cxnId="{764B2358-2FED-4C93-B035-CCCBEF943652}">
      <dgm:prSet/>
      <dgm:spPr/>
      <dgm:t>
        <a:bodyPr/>
        <a:lstStyle/>
        <a:p>
          <a:endParaRPr lang="en-GB"/>
        </a:p>
      </dgm:t>
    </dgm:pt>
    <dgm:pt modelId="{7CCA515C-088B-44CF-A51F-41B840D0A53A}">
      <dgm:prSet/>
      <dgm:spPr/>
      <dgm:t>
        <a:bodyPr/>
        <a:lstStyle/>
        <a:p>
          <a:pPr rtl="0"/>
          <a:r>
            <a:rPr lang="en-US" dirty="0" smtClean="0"/>
            <a:t>There are declining trend in user after age 30. </a:t>
          </a:r>
          <a:endParaRPr lang="en-GB" dirty="0"/>
        </a:p>
      </dgm:t>
    </dgm:pt>
    <dgm:pt modelId="{F0C95D52-7044-4CD5-9E49-650038C3F4FC}" type="parTrans" cxnId="{43479058-D910-4966-BE7C-E414E1E4AE2E}">
      <dgm:prSet/>
      <dgm:spPr/>
      <dgm:t>
        <a:bodyPr/>
        <a:lstStyle/>
        <a:p>
          <a:endParaRPr lang="en-GB"/>
        </a:p>
      </dgm:t>
    </dgm:pt>
    <dgm:pt modelId="{A02CE803-9703-46BC-A52C-5D47A719EFE3}" type="sibTrans" cxnId="{43479058-D910-4966-BE7C-E414E1E4AE2E}">
      <dgm:prSet/>
      <dgm:spPr/>
      <dgm:t>
        <a:bodyPr/>
        <a:lstStyle/>
        <a:p>
          <a:endParaRPr lang="en-GB"/>
        </a:p>
      </dgm:t>
    </dgm:pt>
    <dgm:pt modelId="{FE9C5DA7-AF94-485C-BCA0-87862D4C0F6D}">
      <dgm:prSet/>
      <dgm:spPr/>
      <dgm:t>
        <a:bodyPr/>
        <a:lstStyle/>
        <a:p>
          <a:pPr rtl="0"/>
          <a:r>
            <a:rPr lang="en-US" smtClean="0"/>
            <a:t>Minimum user age is 13.</a:t>
          </a:r>
          <a:endParaRPr lang="en-GB"/>
        </a:p>
      </dgm:t>
    </dgm:pt>
    <dgm:pt modelId="{B747A63C-B5DA-424C-8F6B-84D82CB12602}" type="parTrans" cxnId="{F0326E1A-40D5-428A-B89F-5D463F150CAC}">
      <dgm:prSet/>
      <dgm:spPr/>
      <dgm:t>
        <a:bodyPr/>
        <a:lstStyle/>
        <a:p>
          <a:endParaRPr lang="en-GB"/>
        </a:p>
      </dgm:t>
    </dgm:pt>
    <dgm:pt modelId="{7B7ED100-AD91-436F-B019-40D55E42CFEF}" type="sibTrans" cxnId="{F0326E1A-40D5-428A-B89F-5D463F150CAC}">
      <dgm:prSet/>
      <dgm:spPr/>
      <dgm:t>
        <a:bodyPr/>
        <a:lstStyle/>
        <a:p>
          <a:endParaRPr lang="en-GB"/>
        </a:p>
      </dgm:t>
    </dgm:pt>
    <dgm:pt modelId="{F44D32F9-A7DB-4945-8403-D3CE1399AEDB}">
      <dgm:prSet/>
      <dgm:spPr/>
      <dgm:t>
        <a:bodyPr/>
        <a:lstStyle/>
        <a:p>
          <a:pPr rtl="0"/>
          <a:r>
            <a:rPr lang="en-US" smtClean="0"/>
            <a:t>Maximum user age is 113</a:t>
          </a:r>
          <a:endParaRPr lang="en-GB"/>
        </a:p>
      </dgm:t>
    </dgm:pt>
    <dgm:pt modelId="{620B516B-541A-45D7-8B43-78AC3DB1BA5B}" type="parTrans" cxnId="{662BACE9-9458-45F6-A53C-39AC0B2F84AD}">
      <dgm:prSet/>
      <dgm:spPr/>
      <dgm:t>
        <a:bodyPr/>
        <a:lstStyle/>
        <a:p>
          <a:endParaRPr lang="en-GB"/>
        </a:p>
      </dgm:t>
    </dgm:pt>
    <dgm:pt modelId="{4E94C051-2A0D-4AD9-82A3-DB45C6ED5D1B}" type="sibTrans" cxnId="{662BACE9-9458-45F6-A53C-39AC0B2F84AD}">
      <dgm:prSet/>
      <dgm:spPr/>
      <dgm:t>
        <a:bodyPr/>
        <a:lstStyle/>
        <a:p>
          <a:endParaRPr lang="en-GB"/>
        </a:p>
      </dgm:t>
    </dgm:pt>
    <dgm:pt modelId="{F2F01CE0-1254-4335-A986-C3A1BEC7BA3D}" type="pres">
      <dgm:prSet presAssocID="{DEF78CA8-C116-4CD8-8BFE-779654EE61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B559162-84DE-465C-AFB2-9064B028586F}" type="pres">
      <dgm:prSet presAssocID="{CE35AD0B-20A9-45D9-A39C-E690CDA775C0}" presName="parentText" presStyleLbl="node1" presStyleIdx="0" presStyleCnt="5" custLinFactNeighborX="329" custLinFactNeighborY="-85538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8FA9B2D-46FB-4729-9103-B33468BF83B9}" type="pres">
      <dgm:prSet presAssocID="{5CD84641-DF69-437A-ADDF-1CD53B2502DB}" presName="spacer" presStyleCnt="0"/>
      <dgm:spPr/>
      <dgm:t>
        <a:bodyPr/>
        <a:lstStyle/>
        <a:p>
          <a:endParaRPr lang="en-GB"/>
        </a:p>
      </dgm:t>
    </dgm:pt>
    <dgm:pt modelId="{C9610746-1A50-426B-B1F6-9C4480AA84D3}" type="pres">
      <dgm:prSet presAssocID="{58D0AE06-AFE8-48DC-8F28-006E7EE1E31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1856148-7644-4644-999E-17996DFE99E4}" type="pres">
      <dgm:prSet presAssocID="{0F03D651-F253-4428-9E10-70A0E823E6D0}" presName="spacer" presStyleCnt="0"/>
      <dgm:spPr/>
      <dgm:t>
        <a:bodyPr/>
        <a:lstStyle/>
        <a:p>
          <a:endParaRPr lang="en-GB"/>
        </a:p>
      </dgm:t>
    </dgm:pt>
    <dgm:pt modelId="{904BCF4F-4078-471A-B8E5-DF0EFE5CD091}" type="pres">
      <dgm:prSet presAssocID="{7CCA515C-088B-44CF-A51F-41B840D0A53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7A39F6-C9E6-482E-87FD-944EFF9E11DE}" type="pres">
      <dgm:prSet presAssocID="{A02CE803-9703-46BC-A52C-5D47A719EFE3}" presName="spacer" presStyleCnt="0"/>
      <dgm:spPr/>
      <dgm:t>
        <a:bodyPr/>
        <a:lstStyle/>
        <a:p>
          <a:endParaRPr lang="en-GB"/>
        </a:p>
      </dgm:t>
    </dgm:pt>
    <dgm:pt modelId="{913CDDC1-0FBE-468F-B5A0-547D66F15186}" type="pres">
      <dgm:prSet presAssocID="{FE9C5DA7-AF94-485C-BCA0-87862D4C0F6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E9F592F-B0FB-4B39-91C4-D5575A005B7F}" type="pres">
      <dgm:prSet presAssocID="{7B7ED100-AD91-436F-B019-40D55E42CFEF}" presName="spacer" presStyleCnt="0"/>
      <dgm:spPr/>
      <dgm:t>
        <a:bodyPr/>
        <a:lstStyle/>
        <a:p>
          <a:endParaRPr lang="en-GB"/>
        </a:p>
      </dgm:t>
    </dgm:pt>
    <dgm:pt modelId="{E9146477-1C51-435C-AA24-6AEB3DD4F56C}" type="pres">
      <dgm:prSet presAssocID="{F44D32F9-A7DB-4945-8403-D3CE1399AED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FCA9450-4BD6-4F84-B495-3CC2B05B2548}" type="presOf" srcId="{F44D32F9-A7DB-4945-8403-D3CE1399AEDB}" destId="{E9146477-1C51-435C-AA24-6AEB3DD4F56C}" srcOrd="0" destOrd="0" presId="urn:microsoft.com/office/officeart/2005/8/layout/vList2"/>
    <dgm:cxn modelId="{E627B673-AE02-40E7-8910-6BBE118A8803}" type="presOf" srcId="{58D0AE06-AFE8-48DC-8F28-006E7EE1E316}" destId="{C9610746-1A50-426B-B1F6-9C4480AA84D3}" srcOrd="0" destOrd="0" presId="urn:microsoft.com/office/officeart/2005/8/layout/vList2"/>
    <dgm:cxn modelId="{86E79AFA-8373-4339-97B6-FAAC463BC71F}" type="presOf" srcId="{CE35AD0B-20A9-45D9-A39C-E690CDA775C0}" destId="{7B559162-84DE-465C-AFB2-9064B028586F}" srcOrd="0" destOrd="0" presId="urn:microsoft.com/office/officeart/2005/8/layout/vList2"/>
    <dgm:cxn modelId="{764B2358-2FED-4C93-B035-CCCBEF943652}" srcId="{DEF78CA8-C116-4CD8-8BFE-779654EE6171}" destId="{58D0AE06-AFE8-48DC-8F28-006E7EE1E316}" srcOrd="1" destOrd="0" parTransId="{A1BF39A3-3D24-4439-A5ED-88FCF49F6EF9}" sibTransId="{0F03D651-F253-4428-9E10-70A0E823E6D0}"/>
    <dgm:cxn modelId="{662BACE9-9458-45F6-A53C-39AC0B2F84AD}" srcId="{DEF78CA8-C116-4CD8-8BFE-779654EE6171}" destId="{F44D32F9-A7DB-4945-8403-D3CE1399AEDB}" srcOrd="4" destOrd="0" parTransId="{620B516B-541A-45D7-8B43-78AC3DB1BA5B}" sibTransId="{4E94C051-2A0D-4AD9-82A3-DB45C6ED5D1B}"/>
    <dgm:cxn modelId="{E0391171-5580-4C1C-8318-D565375EB1AA}" type="presOf" srcId="{FE9C5DA7-AF94-485C-BCA0-87862D4C0F6D}" destId="{913CDDC1-0FBE-468F-B5A0-547D66F15186}" srcOrd="0" destOrd="0" presId="urn:microsoft.com/office/officeart/2005/8/layout/vList2"/>
    <dgm:cxn modelId="{7BE03F69-E10C-4416-8536-1544D38FEA44}" srcId="{DEF78CA8-C116-4CD8-8BFE-779654EE6171}" destId="{CE35AD0B-20A9-45D9-A39C-E690CDA775C0}" srcOrd="0" destOrd="0" parTransId="{D6CD2CAB-85F6-45B7-95E0-C1F75BF9606C}" sibTransId="{5CD84641-DF69-437A-ADDF-1CD53B2502DB}"/>
    <dgm:cxn modelId="{4A06EA44-BEBC-43CD-9B47-8EAC1812FDA2}" type="presOf" srcId="{7CCA515C-088B-44CF-A51F-41B840D0A53A}" destId="{904BCF4F-4078-471A-B8E5-DF0EFE5CD091}" srcOrd="0" destOrd="0" presId="urn:microsoft.com/office/officeart/2005/8/layout/vList2"/>
    <dgm:cxn modelId="{43479058-D910-4966-BE7C-E414E1E4AE2E}" srcId="{DEF78CA8-C116-4CD8-8BFE-779654EE6171}" destId="{7CCA515C-088B-44CF-A51F-41B840D0A53A}" srcOrd="2" destOrd="0" parTransId="{F0C95D52-7044-4CD5-9E49-650038C3F4FC}" sibTransId="{A02CE803-9703-46BC-A52C-5D47A719EFE3}"/>
    <dgm:cxn modelId="{F0326E1A-40D5-428A-B89F-5D463F150CAC}" srcId="{DEF78CA8-C116-4CD8-8BFE-779654EE6171}" destId="{FE9C5DA7-AF94-485C-BCA0-87862D4C0F6D}" srcOrd="3" destOrd="0" parTransId="{B747A63C-B5DA-424C-8F6B-84D82CB12602}" sibTransId="{7B7ED100-AD91-436F-B019-40D55E42CFEF}"/>
    <dgm:cxn modelId="{EFAF1837-BC06-492E-AE5C-3B62C9D1C1A3}" type="presOf" srcId="{DEF78CA8-C116-4CD8-8BFE-779654EE6171}" destId="{F2F01CE0-1254-4335-A986-C3A1BEC7BA3D}" srcOrd="0" destOrd="0" presId="urn:microsoft.com/office/officeart/2005/8/layout/vList2"/>
    <dgm:cxn modelId="{0F6DD11D-57CE-4F25-9050-1CD418188289}" type="presParOf" srcId="{F2F01CE0-1254-4335-A986-C3A1BEC7BA3D}" destId="{7B559162-84DE-465C-AFB2-9064B028586F}" srcOrd="0" destOrd="0" presId="urn:microsoft.com/office/officeart/2005/8/layout/vList2"/>
    <dgm:cxn modelId="{F1CA907E-D34B-45D7-99E7-1A7143D8EDE1}" type="presParOf" srcId="{F2F01CE0-1254-4335-A986-C3A1BEC7BA3D}" destId="{18FA9B2D-46FB-4729-9103-B33468BF83B9}" srcOrd="1" destOrd="0" presId="urn:microsoft.com/office/officeart/2005/8/layout/vList2"/>
    <dgm:cxn modelId="{7E0C7906-238A-4BD1-A4BE-84ADFDDA1B89}" type="presParOf" srcId="{F2F01CE0-1254-4335-A986-C3A1BEC7BA3D}" destId="{C9610746-1A50-426B-B1F6-9C4480AA84D3}" srcOrd="2" destOrd="0" presId="urn:microsoft.com/office/officeart/2005/8/layout/vList2"/>
    <dgm:cxn modelId="{D1097C96-D169-4718-B858-4E05A4D1231C}" type="presParOf" srcId="{F2F01CE0-1254-4335-A986-C3A1BEC7BA3D}" destId="{A1856148-7644-4644-999E-17996DFE99E4}" srcOrd="3" destOrd="0" presId="urn:microsoft.com/office/officeart/2005/8/layout/vList2"/>
    <dgm:cxn modelId="{D940528C-93D1-4D8E-9597-83AECF773CE4}" type="presParOf" srcId="{F2F01CE0-1254-4335-A986-C3A1BEC7BA3D}" destId="{904BCF4F-4078-471A-B8E5-DF0EFE5CD091}" srcOrd="4" destOrd="0" presId="urn:microsoft.com/office/officeart/2005/8/layout/vList2"/>
    <dgm:cxn modelId="{496F9D7E-A412-4A27-9922-6D38AC4C435D}" type="presParOf" srcId="{F2F01CE0-1254-4335-A986-C3A1BEC7BA3D}" destId="{B27A39F6-C9E6-482E-87FD-944EFF9E11DE}" srcOrd="5" destOrd="0" presId="urn:microsoft.com/office/officeart/2005/8/layout/vList2"/>
    <dgm:cxn modelId="{485F82F8-259F-43DD-BE4E-E97FC22A68E3}" type="presParOf" srcId="{F2F01CE0-1254-4335-A986-C3A1BEC7BA3D}" destId="{913CDDC1-0FBE-468F-B5A0-547D66F15186}" srcOrd="6" destOrd="0" presId="urn:microsoft.com/office/officeart/2005/8/layout/vList2"/>
    <dgm:cxn modelId="{8B5C5C02-FA0A-4310-98D4-96764FE6ABBD}" type="presParOf" srcId="{F2F01CE0-1254-4335-A986-C3A1BEC7BA3D}" destId="{2E9F592F-B0FB-4B39-91C4-D5575A005B7F}" srcOrd="7" destOrd="0" presId="urn:microsoft.com/office/officeart/2005/8/layout/vList2"/>
    <dgm:cxn modelId="{9A015C0C-718C-4832-AA92-C3CB93E9D271}" type="presParOf" srcId="{F2F01CE0-1254-4335-A986-C3A1BEC7BA3D}" destId="{E9146477-1C51-435C-AA24-6AEB3DD4F56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2D2AB1-9D51-4594-B0AC-768D4F0986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A06BB8D-82B0-4FEB-B1D3-FE5EFC70C4A4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800" dirty="0" smtClean="0"/>
            <a:t>Males seems to be more open and initiated friendship more than female.</a:t>
          </a:r>
          <a:br>
            <a:rPr lang="en-US" sz="1800" dirty="0" smtClean="0"/>
          </a:br>
          <a:r>
            <a:rPr lang="en-US" sz="1800" dirty="0" smtClean="0"/>
            <a:t>It could be </a:t>
          </a:r>
          <a:r>
            <a:rPr lang="en-US" sz="1800" dirty="0" smtClean="0"/>
            <a:t>because male </a:t>
          </a:r>
          <a:r>
            <a:rPr lang="en-US" sz="1800" dirty="0" smtClean="0"/>
            <a:t>user count are </a:t>
          </a:r>
          <a:r>
            <a:rPr lang="en-US" sz="1800" dirty="0" smtClean="0"/>
            <a:t>more than </a:t>
          </a:r>
          <a:r>
            <a:rPr lang="en-US" sz="1800" dirty="0" smtClean="0"/>
            <a:t>female as well. </a:t>
          </a:r>
          <a:r>
            <a:rPr lang="en-US" sz="2700" dirty="0" smtClean="0"/>
            <a:t/>
          </a:r>
          <a:br>
            <a:rPr lang="en-US" sz="2700" dirty="0" smtClean="0"/>
          </a:br>
          <a:endParaRPr lang="en-GB" sz="2700" dirty="0"/>
        </a:p>
      </dgm:t>
    </dgm:pt>
    <dgm:pt modelId="{F44B38C6-CD59-4C78-9969-015DA79C4ECD}" type="parTrans" cxnId="{D430B3AA-D91B-4D87-84BF-D98331306C73}">
      <dgm:prSet/>
      <dgm:spPr/>
      <dgm:t>
        <a:bodyPr/>
        <a:lstStyle/>
        <a:p>
          <a:endParaRPr lang="en-GB"/>
        </a:p>
      </dgm:t>
    </dgm:pt>
    <dgm:pt modelId="{B9F6F02C-EBF4-4942-BC78-C5E478246199}" type="sibTrans" cxnId="{D430B3AA-D91B-4D87-84BF-D98331306C73}">
      <dgm:prSet/>
      <dgm:spPr/>
      <dgm:t>
        <a:bodyPr/>
        <a:lstStyle/>
        <a:p>
          <a:endParaRPr lang="en-GB"/>
        </a:p>
      </dgm:t>
    </dgm:pt>
    <dgm:pt modelId="{3EE0B822-FE0C-48AE-BFE9-9C7B0BA1650F}" type="pres">
      <dgm:prSet presAssocID="{182D2AB1-9D51-4594-B0AC-768D4F0986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A86A9A4-48B0-46BA-8996-6391B04F2082}" type="pres">
      <dgm:prSet presAssocID="{FA06BB8D-82B0-4FEB-B1D3-FE5EFC70C4A4}" presName="parentText" presStyleLbl="node1" presStyleIdx="0" presStyleCnt="1" custAng="0" custLinFactNeighborX="211" custLinFactNeighborY="-78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127A6D5-6872-4D55-BA37-7DC26813C93E}" type="presOf" srcId="{FA06BB8D-82B0-4FEB-B1D3-FE5EFC70C4A4}" destId="{DA86A9A4-48B0-46BA-8996-6391B04F2082}" srcOrd="0" destOrd="0" presId="urn:microsoft.com/office/officeart/2005/8/layout/vList2"/>
    <dgm:cxn modelId="{D430B3AA-D91B-4D87-84BF-D98331306C73}" srcId="{182D2AB1-9D51-4594-B0AC-768D4F0986BB}" destId="{FA06BB8D-82B0-4FEB-B1D3-FE5EFC70C4A4}" srcOrd="0" destOrd="0" parTransId="{F44B38C6-CD59-4C78-9969-015DA79C4ECD}" sibTransId="{B9F6F02C-EBF4-4942-BC78-C5E478246199}"/>
    <dgm:cxn modelId="{C046F8B4-335E-43DE-B070-8F624BCB44C8}" type="presOf" srcId="{182D2AB1-9D51-4594-B0AC-768D4F0986BB}" destId="{3EE0B822-FE0C-48AE-BFE9-9C7B0BA1650F}" srcOrd="0" destOrd="0" presId="urn:microsoft.com/office/officeart/2005/8/layout/vList2"/>
    <dgm:cxn modelId="{60200C5A-1635-45A3-A04E-9075F5787892}" type="presParOf" srcId="{3EE0B822-FE0C-48AE-BFE9-9C7B0BA1650F}" destId="{DA86A9A4-48B0-46BA-8996-6391B04F208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C66FC89-F01D-49ED-83DF-1F0F57A67E3B}" type="doc">
      <dgm:prSet loTypeId="urn:microsoft.com/office/officeart/2005/8/layout/cycle2" loCatId="cycle" qsTypeId="urn:microsoft.com/office/officeart/2005/8/quickstyle/3d3" qsCatId="3D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877A8621-69BE-4118-815D-3597F8625165}">
      <dgm:prSet custT="1"/>
      <dgm:spPr/>
      <dgm:t>
        <a:bodyPr/>
        <a:lstStyle/>
        <a:p>
          <a:pPr rtl="0"/>
          <a:endParaRPr lang="en-US" sz="1800" u="none" dirty="0" smtClean="0"/>
        </a:p>
        <a:p>
          <a:pPr rtl="0"/>
          <a:endParaRPr lang="en-US" sz="1800" u="none" dirty="0" smtClean="0"/>
        </a:p>
        <a:p>
          <a:pPr rtl="0"/>
          <a:r>
            <a:rPr lang="en-US" sz="1800" b="1" u="sng" dirty="0" smtClean="0">
              <a:latin typeface="Algerian" panose="04020705040A02060702" pitchFamily="82" charset="0"/>
            </a:rPr>
            <a:t>Friends Count</a:t>
          </a:r>
          <a:r>
            <a:rPr lang="en-US" sz="1800" u="none" dirty="0" smtClean="0">
              <a:latin typeface="Algerian" panose="04020705040A02060702" pitchFamily="82" charset="0"/>
            </a:rPr>
            <a:t/>
          </a:r>
          <a:br>
            <a:rPr lang="en-US" sz="1800" u="none" dirty="0" smtClean="0">
              <a:latin typeface="Algerian" panose="04020705040A02060702" pitchFamily="82" charset="0"/>
            </a:rPr>
          </a:br>
          <a:r>
            <a:rPr lang="en-US" sz="1800" u="none" dirty="0" smtClean="0">
              <a:latin typeface="Algerian" panose="04020705040A02060702" pitchFamily="82" charset="0"/>
            </a:rPr>
            <a:t>Female has more friends than male</a:t>
          </a:r>
          <a:br>
            <a:rPr lang="en-US" sz="1800" u="none" dirty="0" smtClean="0">
              <a:latin typeface="Algerian" panose="04020705040A02060702" pitchFamily="82" charset="0"/>
            </a:rPr>
          </a:br>
          <a:r>
            <a:rPr lang="en-US" sz="1800" u="none" dirty="0" smtClean="0">
              <a:latin typeface="Algerian" panose="04020705040A02060702" pitchFamily="82" charset="0"/>
            </a:rPr>
            <a:t>Age group 10-20 has more friends and there’s steep declined from age 20-80</a:t>
          </a:r>
          <a:br>
            <a:rPr lang="en-US" sz="1800" u="none" dirty="0" smtClean="0">
              <a:latin typeface="Algerian" panose="04020705040A02060702" pitchFamily="82" charset="0"/>
            </a:rPr>
          </a:br>
          <a:r>
            <a:rPr lang="en-US" sz="1800" u="none" dirty="0" smtClean="0">
              <a:latin typeface="Algerian" panose="04020705040A02060702" pitchFamily="82" charset="0"/>
            </a:rPr>
            <a:t>Age group 100-110 has maximum friends</a:t>
          </a:r>
          <a:r>
            <a:rPr lang="en-US" sz="1800" u="none" dirty="0" smtClean="0"/>
            <a:t>.</a:t>
          </a:r>
          <a:br>
            <a:rPr lang="en-US" sz="1800" u="none" dirty="0" smtClean="0"/>
          </a:br>
          <a:r>
            <a:rPr lang="en-US" sz="1800" u="sng" dirty="0" smtClean="0"/>
            <a:t/>
          </a:r>
          <a:br>
            <a:rPr lang="en-US" sz="1800" u="sng" dirty="0" smtClean="0"/>
          </a:br>
          <a:r>
            <a:rPr lang="en-US" sz="1500" u="sng" dirty="0" smtClean="0"/>
            <a:t/>
          </a:r>
          <a:br>
            <a:rPr lang="en-US" sz="1500" u="sng" dirty="0" smtClean="0"/>
          </a:br>
          <a:r>
            <a:rPr lang="en-US" sz="1500" dirty="0" smtClean="0"/>
            <a:t/>
          </a:r>
          <a:br>
            <a:rPr lang="en-US" sz="1500" dirty="0" smtClean="0"/>
          </a:br>
          <a:endParaRPr lang="en-GB" sz="1500" dirty="0"/>
        </a:p>
      </dgm:t>
    </dgm:pt>
    <dgm:pt modelId="{59549E45-8FBE-4EB4-8CF1-94363BD578E3}" type="parTrans" cxnId="{60EE59D9-6CBB-4393-BB6D-5C4AD445EAF5}">
      <dgm:prSet/>
      <dgm:spPr/>
      <dgm:t>
        <a:bodyPr/>
        <a:lstStyle/>
        <a:p>
          <a:endParaRPr lang="en-GB"/>
        </a:p>
      </dgm:t>
    </dgm:pt>
    <dgm:pt modelId="{9BC9F910-7710-4E70-A565-0B3B6F7D8082}" type="sibTrans" cxnId="{60EE59D9-6CBB-4393-BB6D-5C4AD445EAF5}">
      <dgm:prSet/>
      <dgm:spPr/>
      <dgm:t>
        <a:bodyPr/>
        <a:lstStyle/>
        <a:p>
          <a:endParaRPr lang="en-GB"/>
        </a:p>
      </dgm:t>
    </dgm:pt>
    <dgm:pt modelId="{FF80BF1A-A7E6-4669-9A57-8CE82C7B2A9A}" type="pres">
      <dgm:prSet presAssocID="{FC66FC89-F01D-49ED-83DF-1F0F57A67E3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5AB237C-BAD2-4ADC-93E8-812C60B002A0}" type="pres">
      <dgm:prSet presAssocID="{877A8621-69BE-4118-815D-3597F8625165}" presName="node" presStyleLbl="node1" presStyleIdx="0" presStyleCnt="1" custScaleY="64824" custRadScaleRad="114977" custRadScaleInc="17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4B04DC6-41A5-4633-A13B-B0E5BE896779}" type="presOf" srcId="{877A8621-69BE-4118-815D-3597F8625165}" destId="{75AB237C-BAD2-4ADC-93E8-812C60B002A0}" srcOrd="0" destOrd="0" presId="urn:microsoft.com/office/officeart/2005/8/layout/cycle2"/>
    <dgm:cxn modelId="{60EE59D9-6CBB-4393-BB6D-5C4AD445EAF5}" srcId="{FC66FC89-F01D-49ED-83DF-1F0F57A67E3B}" destId="{877A8621-69BE-4118-815D-3597F8625165}" srcOrd="0" destOrd="0" parTransId="{59549E45-8FBE-4EB4-8CF1-94363BD578E3}" sibTransId="{9BC9F910-7710-4E70-A565-0B3B6F7D8082}"/>
    <dgm:cxn modelId="{86009BCA-CDB1-4E6C-8636-A2125F15F507}" type="presOf" srcId="{FC66FC89-F01D-49ED-83DF-1F0F57A67E3B}" destId="{FF80BF1A-A7E6-4669-9A57-8CE82C7B2A9A}" srcOrd="0" destOrd="0" presId="urn:microsoft.com/office/officeart/2005/8/layout/cycle2"/>
    <dgm:cxn modelId="{9A4DB46A-80F5-4390-AD9E-B500D1552535}" type="presParOf" srcId="{FF80BF1A-A7E6-4669-9A57-8CE82C7B2A9A}" destId="{75AB237C-BAD2-4ADC-93E8-812C60B002A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D698B-E6D7-4038-802A-038624B73450}">
      <dsp:nvSpPr>
        <dsp:cNvPr id="0" name=""/>
        <dsp:cNvSpPr/>
      </dsp:nvSpPr>
      <dsp:spPr>
        <a:xfrm>
          <a:off x="0" y="225762"/>
          <a:ext cx="10515600" cy="1099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Bauhaus 93" panose="04030905020B02020C02" pitchFamily="82" charset="0"/>
            </a:rPr>
            <a:t>Exploratory Data Analysis – Facebook Data</a:t>
          </a:r>
          <a:endParaRPr lang="en-GB" sz="4000" kern="1200" dirty="0">
            <a:latin typeface="Bauhaus 93" panose="04030905020B02020C02" pitchFamily="82" charset="0"/>
          </a:endParaRPr>
        </a:p>
      </dsp:txBody>
      <dsp:txXfrm>
        <a:off x="53688" y="279450"/>
        <a:ext cx="10408224" cy="9924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125E4-2562-4367-B3E1-CA5F42553FB9}">
      <dsp:nvSpPr>
        <dsp:cNvPr id="0" name=""/>
        <dsp:cNvSpPr/>
      </dsp:nvSpPr>
      <dsp:spPr>
        <a:xfrm>
          <a:off x="0" y="335030"/>
          <a:ext cx="7135586" cy="33579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This plot shows the activity for different age group vs gender</a:t>
          </a:r>
          <a:endParaRPr lang="en-GB" sz="1400" kern="1200" dirty="0"/>
        </a:p>
      </dsp:txBody>
      <dsp:txXfrm>
        <a:off x="16392" y="351422"/>
        <a:ext cx="7102802" cy="303006"/>
      </dsp:txXfrm>
    </dsp:sp>
    <dsp:sp modelId="{AB3BC823-3128-44A0-996B-0C80344987CE}">
      <dsp:nvSpPr>
        <dsp:cNvPr id="0" name=""/>
        <dsp:cNvSpPr/>
      </dsp:nvSpPr>
      <dsp:spPr>
        <a:xfrm>
          <a:off x="0" y="704790"/>
          <a:ext cx="7135586" cy="335790"/>
        </a:xfrm>
        <a:prstGeom prst="roundRect">
          <a:avLst/>
        </a:prstGeom>
        <a:gradFill rotWithShape="0">
          <a:gsLst>
            <a:gs pos="0">
              <a:schemeClr val="accent4">
                <a:hueOff val="664690"/>
                <a:satOff val="240"/>
                <a:lumOff val="-1961"/>
                <a:alphaOff val="0"/>
                <a:tint val="98000"/>
                <a:lumMod val="114000"/>
              </a:schemeClr>
            </a:gs>
            <a:gs pos="100000">
              <a:schemeClr val="accent4">
                <a:hueOff val="664690"/>
                <a:satOff val="240"/>
                <a:lumOff val="-196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Maximum likes is given by age group 10-20</a:t>
          </a:r>
          <a:endParaRPr lang="en-GB" sz="1400" kern="1200" dirty="0"/>
        </a:p>
      </dsp:txBody>
      <dsp:txXfrm>
        <a:off x="16392" y="721182"/>
        <a:ext cx="7102802" cy="303006"/>
      </dsp:txXfrm>
    </dsp:sp>
    <dsp:sp modelId="{6E484829-7BCE-458C-BF46-E293C38DC7DA}">
      <dsp:nvSpPr>
        <dsp:cNvPr id="0" name=""/>
        <dsp:cNvSpPr/>
      </dsp:nvSpPr>
      <dsp:spPr>
        <a:xfrm>
          <a:off x="0" y="1068200"/>
          <a:ext cx="7135586" cy="335790"/>
        </a:xfrm>
        <a:prstGeom prst="roundRect">
          <a:avLst/>
        </a:prstGeom>
        <a:gradFill rotWithShape="0">
          <a:gsLst>
            <a:gs pos="0">
              <a:schemeClr val="accent4">
                <a:hueOff val="1329380"/>
                <a:satOff val="481"/>
                <a:lumOff val="-3921"/>
                <a:alphaOff val="0"/>
                <a:tint val="98000"/>
                <a:lumMod val="114000"/>
              </a:schemeClr>
            </a:gs>
            <a:gs pos="100000">
              <a:schemeClr val="accent4">
                <a:hueOff val="1329380"/>
                <a:satOff val="481"/>
                <a:lumOff val="-392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There's slight decline in activity for age group between 20-40 </a:t>
          </a:r>
          <a:endParaRPr lang="en-GB" sz="1400" kern="1200"/>
        </a:p>
      </dsp:txBody>
      <dsp:txXfrm>
        <a:off x="16392" y="1084592"/>
        <a:ext cx="7102802" cy="303006"/>
      </dsp:txXfrm>
    </dsp:sp>
    <dsp:sp modelId="{F854BEE9-36ED-4BD7-BA0D-155B1E233B83}">
      <dsp:nvSpPr>
        <dsp:cNvPr id="0" name=""/>
        <dsp:cNvSpPr/>
      </dsp:nvSpPr>
      <dsp:spPr>
        <a:xfrm>
          <a:off x="0" y="1444310"/>
          <a:ext cx="7135586" cy="335790"/>
        </a:xfrm>
        <a:prstGeom prst="roundRect">
          <a:avLst/>
        </a:prstGeom>
        <a:gradFill rotWithShape="0">
          <a:gsLst>
            <a:gs pos="0">
              <a:schemeClr val="accent4">
                <a:hueOff val="1994071"/>
                <a:satOff val="721"/>
                <a:lumOff val="-5882"/>
                <a:alphaOff val="0"/>
                <a:tint val="98000"/>
                <a:lumMod val="114000"/>
              </a:schemeClr>
            </a:gs>
            <a:gs pos="100000">
              <a:schemeClr val="accent4">
                <a:hueOff val="1994071"/>
                <a:satOff val="721"/>
                <a:lumOff val="-588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Female user gave more likes, this shows female user are more active than male</a:t>
          </a:r>
          <a:endParaRPr lang="en-GB" sz="1400" kern="1200" dirty="0"/>
        </a:p>
      </dsp:txBody>
      <dsp:txXfrm>
        <a:off x="16392" y="1460702"/>
        <a:ext cx="7102802" cy="303006"/>
      </dsp:txXfrm>
    </dsp:sp>
    <dsp:sp modelId="{75C00B5D-2374-4F86-A0B9-1CEB17F0DF85}">
      <dsp:nvSpPr>
        <dsp:cNvPr id="0" name=""/>
        <dsp:cNvSpPr/>
      </dsp:nvSpPr>
      <dsp:spPr>
        <a:xfrm>
          <a:off x="0" y="1820420"/>
          <a:ext cx="7135586" cy="335790"/>
        </a:xfrm>
        <a:prstGeom prst="roundRect">
          <a:avLst/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98000"/>
                <a:lumMod val="114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Female user received more likes than male across all the age groups</a:t>
          </a:r>
          <a:endParaRPr lang="en-GB" sz="1400" kern="1200"/>
        </a:p>
      </dsp:txBody>
      <dsp:txXfrm>
        <a:off x="16392" y="1836812"/>
        <a:ext cx="7102802" cy="3030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199AA-7A00-4103-8097-B7779C995385}">
      <dsp:nvSpPr>
        <dsp:cNvPr id="0" name=""/>
        <dsp:cNvSpPr/>
      </dsp:nvSpPr>
      <dsp:spPr>
        <a:xfrm>
          <a:off x="0" y="317796"/>
          <a:ext cx="7675122" cy="140400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This plot shows user mostly are active for 1-2yrs.</a:t>
          </a:r>
          <a:br>
            <a:rPr lang="en-US" sz="2500" kern="1200" dirty="0" smtClean="0"/>
          </a:br>
          <a:r>
            <a:rPr lang="en-US" sz="2500" kern="1200" dirty="0" smtClean="0"/>
            <a:t>New user are more active than old user.</a:t>
          </a:r>
          <a:br>
            <a:rPr lang="en-US" sz="2500" kern="1200" dirty="0" smtClean="0"/>
          </a:br>
          <a:r>
            <a:rPr lang="en-US" sz="2500" kern="1200" dirty="0" smtClean="0"/>
            <a:t>There’s steep decline in activity as time goes</a:t>
          </a:r>
          <a:endParaRPr lang="en-GB" sz="2500" kern="1200" dirty="0"/>
        </a:p>
      </dsp:txBody>
      <dsp:txXfrm>
        <a:off x="68538" y="386334"/>
        <a:ext cx="7538046" cy="126692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3AA05-22F2-4FED-8AF7-85928944D1F9}">
      <dsp:nvSpPr>
        <dsp:cNvPr id="0" name=""/>
        <dsp:cNvSpPr/>
      </dsp:nvSpPr>
      <dsp:spPr>
        <a:xfrm>
          <a:off x="0" y="4699"/>
          <a:ext cx="9404723" cy="1391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  <a:sp3d extrusionH="28000" prstMaterial="matte"/>
        </a:bodyPr>
        <a:lstStyle/>
        <a:p>
          <a:pPr lvl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b="0" i="0" kern="1200" smtClean="0"/>
            <a:t>Thank you</a:t>
          </a:r>
          <a:endParaRPr lang="en-GB" sz="5800" kern="1200"/>
        </a:p>
      </dsp:txBody>
      <dsp:txXfrm>
        <a:off x="67909" y="72608"/>
        <a:ext cx="9268905" cy="1255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19726-AB31-4641-B2B0-6DA4F0E6BB93}">
      <dsp:nvSpPr>
        <dsp:cNvPr id="0" name=""/>
        <dsp:cNvSpPr/>
      </dsp:nvSpPr>
      <dsp:spPr>
        <a:xfrm>
          <a:off x="5172458" y="1257"/>
          <a:ext cx="1827542" cy="1827542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Prepared by Abiniu Chawang</a:t>
          </a:r>
          <a:endParaRPr lang="en-GB" sz="1900" kern="1200" dirty="0"/>
        </a:p>
      </dsp:txBody>
      <dsp:txXfrm>
        <a:off x="5440095" y="268894"/>
        <a:ext cx="1292268" cy="12922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19EA6-8442-4177-A9DC-CDE0E12B137F}">
      <dsp:nvSpPr>
        <dsp:cNvPr id="0" name=""/>
        <dsp:cNvSpPr/>
      </dsp:nvSpPr>
      <dsp:spPr>
        <a:xfrm>
          <a:off x="1377248" y="1723"/>
          <a:ext cx="5951203" cy="15341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i="0" kern="1200" dirty="0" smtClean="0"/>
            <a:t>INSAID JUNE COHORT 2019</a:t>
          </a:r>
          <a:endParaRPr lang="en-GB" sz="3500" kern="1200" dirty="0"/>
        </a:p>
      </dsp:txBody>
      <dsp:txXfrm>
        <a:off x="2248782" y="226394"/>
        <a:ext cx="4208135" cy="10848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ABCE4-FC8C-403B-8045-44BAEA1CE670}">
      <dsp:nvSpPr>
        <dsp:cNvPr id="0" name=""/>
        <dsp:cNvSpPr/>
      </dsp:nvSpPr>
      <dsp:spPr>
        <a:xfrm>
          <a:off x="0" y="0"/>
          <a:ext cx="636814" cy="636814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A8DDCF-93A6-4EC1-AAE0-AF4BB9948EA0}">
      <dsp:nvSpPr>
        <dsp:cNvPr id="0" name=""/>
        <dsp:cNvSpPr/>
      </dsp:nvSpPr>
      <dsp:spPr>
        <a:xfrm>
          <a:off x="318406" y="0"/>
          <a:ext cx="4327070" cy="6368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User Count –Gender Wise</a:t>
          </a:r>
          <a:endParaRPr lang="en-GB" sz="2600" kern="1200" dirty="0"/>
        </a:p>
      </dsp:txBody>
      <dsp:txXfrm>
        <a:off x="318406" y="0"/>
        <a:ext cx="4327070" cy="6368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2BE46-AA64-47CE-92FE-537084B9C392}">
      <dsp:nvSpPr>
        <dsp:cNvPr id="0" name=""/>
        <dsp:cNvSpPr/>
      </dsp:nvSpPr>
      <dsp:spPr>
        <a:xfrm>
          <a:off x="0" y="37651"/>
          <a:ext cx="4239089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Males user count are more than female</a:t>
          </a:r>
          <a:endParaRPr lang="en-GB" sz="3000" kern="1200" dirty="0"/>
        </a:p>
      </dsp:txBody>
      <dsp:txXfrm>
        <a:off x="58257" y="95908"/>
        <a:ext cx="4122575" cy="1076886"/>
      </dsp:txXfrm>
    </dsp:sp>
    <dsp:sp modelId="{255A9D39-B82A-4951-A17B-AA558D6B628B}">
      <dsp:nvSpPr>
        <dsp:cNvPr id="0" name=""/>
        <dsp:cNvSpPr/>
      </dsp:nvSpPr>
      <dsp:spPr>
        <a:xfrm>
          <a:off x="0" y="1559018"/>
          <a:ext cx="4239089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58552 user belongs to male</a:t>
          </a:r>
          <a:endParaRPr lang="en-GB" sz="3000" kern="1200" dirty="0"/>
        </a:p>
      </dsp:txBody>
      <dsp:txXfrm>
        <a:off x="58257" y="1617275"/>
        <a:ext cx="4122575" cy="1076886"/>
      </dsp:txXfrm>
    </dsp:sp>
    <dsp:sp modelId="{61F9CCAD-5B15-438F-9F9E-C23200EAEE2E}">
      <dsp:nvSpPr>
        <dsp:cNvPr id="0" name=""/>
        <dsp:cNvSpPr/>
      </dsp:nvSpPr>
      <dsp:spPr>
        <a:xfrm>
          <a:off x="0" y="2789830"/>
          <a:ext cx="4239089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40241 user belongs to female</a:t>
          </a:r>
          <a:endParaRPr lang="en-GB" sz="3000" kern="1200" dirty="0"/>
        </a:p>
      </dsp:txBody>
      <dsp:txXfrm>
        <a:off x="58257" y="2848087"/>
        <a:ext cx="4122575" cy="10768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DAFB0-3A14-4EE7-971E-7C92F55E3930}">
      <dsp:nvSpPr>
        <dsp:cNvPr id="0" name=""/>
        <dsp:cNvSpPr/>
      </dsp:nvSpPr>
      <dsp:spPr>
        <a:xfrm>
          <a:off x="0" y="0"/>
          <a:ext cx="1475263" cy="1381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 dirty="0" smtClean="0"/>
        </a:p>
      </dsp:txBody>
      <dsp:txXfrm>
        <a:off x="0" y="0"/>
        <a:ext cx="1475263" cy="13811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59162-84DE-465C-AFB2-9064B028586F}">
      <dsp:nvSpPr>
        <dsp:cNvPr id="0" name=""/>
        <dsp:cNvSpPr/>
      </dsp:nvSpPr>
      <dsp:spPr>
        <a:xfrm>
          <a:off x="0" y="153056"/>
          <a:ext cx="5907578" cy="556152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Most of the user belongs to 20-30 age group.</a:t>
          </a:r>
          <a:endParaRPr lang="en-GB" sz="1400" kern="1200" dirty="0"/>
        </a:p>
      </dsp:txBody>
      <dsp:txXfrm>
        <a:off x="27149" y="180205"/>
        <a:ext cx="5853280" cy="501854"/>
      </dsp:txXfrm>
    </dsp:sp>
    <dsp:sp modelId="{C9610746-1A50-426B-B1F6-9C4480AA84D3}">
      <dsp:nvSpPr>
        <dsp:cNvPr id="0" name=""/>
        <dsp:cNvSpPr/>
      </dsp:nvSpPr>
      <dsp:spPr>
        <a:xfrm>
          <a:off x="0" y="784017"/>
          <a:ext cx="5907578" cy="556152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0000"/>
                <a:tint val="98000"/>
                <a:lumMod val="114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000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Male users are more in most of the age group however female users belonging to age group 50-70 are slightly more than male.</a:t>
          </a:r>
          <a:endParaRPr lang="en-GB" sz="1400" kern="1200" dirty="0"/>
        </a:p>
      </dsp:txBody>
      <dsp:txXfrm>
        <a:off x="27149" y="811166"/>
        <a:ext cx="5853280" cy="501854"/>
      </dsp:txXfrm>
    </dsp:sp>
    <dsp:sp modelId="{904BCF4F-4078-471A-B8E5-DF0EFE5CD091}">
      <dsp:nvSpPr>
        <dsp:cNvPr id="0" name=""/>
        <dsp:cNvSpPr/>
      </dsp:nvSpPr>
      <dsp:spPr>
        <a:xfrm>
          <a:off x="0" y="1380489"/>
          <a:ext cx="5907578" cy="556152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tint val="98000"/>
                <a:lumMod val="114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There are declining trend in user after age 30. </a:t>
          </a:r>
          <a:endParaRPr lang="en-GB" sz="1400" kern="1200" dirty="0"/>
        </a:p>
      </dsp:txBody>
      <dsp:txXfrm>
        <a:off x="27149" y="1407638"/>
        <a:ext cx="5853280" cy="501854"/>
      </dsp:txXfrm>
    </dsp:sp>
    <dsp:sp modelId="{913CDDC1-0FBE-468F-B5A0-547D66F15186}">
      <dsp:nvSpPr>
        <dsp:cNvPr id="0" name=""/>
        <dsp:cNvSpPr/>
      </dsp:nvSpPr>
      <dsp:spPr>
        <a:xfrm>
          <a:off x="0" y="1976962"/>
          <a:ext cx="5907578" cy="556152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0000"/>
                <a:tint val="98000"/>
                <a:lumMod val="114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000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Minimum user age is 13.</a:t>
          </a:r>
          <a:endParaRPr lang="en-GB" sz="1400" kern="1200"/>
        </a:p>
      </dsp:txBody>
      <dsp:txXfrm>
        <a:off x="27149" y="2004111"/>
        <a:ext cx="5853280" cy="501854"/>
      </dsp:txXfrm>
    </dsp:sp>
    <dsp:sp modelId="{E9146477-1C51-435C-AA24-6AEB3DD4F56C}">
      <dsp:nvSpPr>
        <dsp:cNvPr id="0" name=""/>
        <dsp:cNvSpPr/>
      </dsp:nvSpPr>
      <dsp:spPr>
        <a:xfrm>
          <a:off x="0" y="2573434"/>
          <a:ext cx="5907578" cy="556152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tint val="98000"/>
                <a:lumMod val="114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Maximum user age is 113</a:t>
          </a:r>
          <a:endParaRPr lang="en-GB" sz="1400" kern="1200"/>
        </a:p>
      </dsp:txBody>
      <dsp:txXfrm>
        <a:off x="27149" y="2600583"/>
        <a:ext cx="5853280" cy="5018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6A9A4-48B0-46BA-8996-6391B04F2082}">
      <dsp:nvSpPr>
        <dsp:cNvPr id="0" name=""/>
        <dsp:cNvSpPr/>
      </dsp:nvSpPr>
      <dsp:spPr>
        <a:xfrm>
          <a:off x="0" y="99624"/>
          <a:ext cx="4612821" cy="1711125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Males seems to be more open and initiated friendship more than female.</a:t>
          </a:r>
          <a:br>
            <a:rPr lang="en-US" sz="1800" kern="1200" dirty="0" smtClean="0"/>
          </a:br>
          <a:r>
            <a:rPr lang="en-US" sz="1800" kern="1200" dirty="0" smtClean="0"/>
            <a:t>It could be </a:t>
          </a:r>
          <a:r>
            <a:rPr lang="en-US" sz="1800" kern="1200" dirty="0" smtClean="0"/>
            <a:t>because male </a:t>
          </a:r>
          <a:r>
            <a:rPr lang="en-US" sz="1800" kern="1200" dirty="0" smtClean="0"/>
            <a:t>user count are </a:t>
          </a:r>
          <a:r>
            <a:rPr lang="en-US" sz="1800" kern="1200" dirty="0" smtClean="0"/>
            <a:t>more than </a:t>
          </a:r>
          <a:r>
            <a:rPr lang="en-US" sz="1800" kern="1200" dirty="0" smtClean="0"/>
            <a:t>female as well. </a:t>
          </a:r>
          <a:r>
            <a:rPr lang="en-US" sz="2700" kern="1200" dirty="0" smtClean="0"/>
            <a:t/>
          </a:r>
          <a:br>
            <a:rPr lang="en-US" sz="2700" kern="1200" dirty="0" smtClean="0"/>
          </a:br>
          <a:endParaRPr lang="en-GB" sz="2700" kern="1200" dirty="0"/>
        </a:p>
      </dsp:txBody>
      <dsp:txXfrm>
        <a:off x="83530" y="183154"/>
        <a:ext cx="4445761" cy="15440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B237C-BAD2-4ADC-93E8-812C60B002A0}">
      <dsp:nvSpPr>
        <dsp:cNvPr id="0" name=""/>
        <dsp:cNvSpPr/>
      </dsp:nvSpPr>
      <dsp:spPr>
        <a:xfrm>
          <a:off x="0" y="742698"/>
          <a:ext cx="4751615" cy="3080186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u="none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u="none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u="sng" kern="1200" dirty="0" smtClean="0">
              <a:latin typeface="Algerian" panose="04020705040A02060702" pitchFamily="82" charset="0"/>
            </a:rPr>
            <a:t>Friends Count</a:t>
          </a:r>
          <a:r>
            <a:rPr lang="en-US" sz="1800" u="none" kern="1200" dirty="0" smtClean="0">
              <a:latin typeface="Algerian" panose="04020705040A02060702" pitchFamily="82" charset="0"/>
            </a:rPr>
            <a:t/>
          </a:r>
          <a:br>
            <a:rPr lang="en-US" sz="1800" u="none" kern="1200" dirty="0" smtClean="0">
              <a:latin typeface="Algerian" panose="04020705040A02060702" pitchFamily="82" charset="0"/>
            </a:rPr>
          </a:br>
          <a:r>
            <a:rPr lang="en-US" sz="1800" u="none" kern="1200" dirty="0" smtClean="0">
              <a:latin typeface="Algerian" panose="04020705040A02060702" pitchFamily="82" charset="0"/>
            </a:rPr>
            <a:t>Female has more friends than male</a:t>
          </a:r>
          <a:br>
            <a:rPr lang="en-US" sz="1800" u="none" kern="1200" dirty="0" smtClean="0">
              <a:latin typeface="Algerian" panose="04020705040A02060702" pitchFamily="82" charset="0"/>
            </a:rPr>
          </a:br>
          <a:r>
            <a:rPr lang="en-US" sz="1800" u="none" kern="1200" dirty="0" smtClean="0">
              <a:latin typeface="Algerian" panose="04020705040A02060702" pitchFamily="82" charset="0"/>
            </a:rPr>
            <a:t>Age group 10-20 has more friends and there’s steep declined from age 20-80</a:t>
          </a:r>
          <a:br>
            <a:rPr lang="en-US" sz="1800" u="none" kern="1200" dirty="0" smtClean="0">
              <a:latin typeface="Algerian" panose="04020705040A02060702" pitchFamily="82" charset="0"/>
            </a:rPr>
          </a:br>
          <a:r>
            <a:rPr lang="en-US" sz="1800" u="none" kern="1200" dirty="0" smtClean="0">
              <a:latin typeface="Algerian" panose="04020705040A02060702" pitchFamily="82" charset="0"/>
            </a:rPr>
            <a:t>Age group 100-110 has maximum friends</a:t>
          </a:r>
          <a:r>
            <a:rPr lang="en-US" sz="1800" u="none" kern="1200" dirty="0" smtClean="0"/>
            <a:t>.</a:t>
          </a:r>
          <a:br>
            <a:rPr lang="en-US" sz="1800" u="none" kern="1200" dirty="0" smtClean="0"/>
          </a:br>
          <a:r>
            <a:rPr lang="en-US" sz="1800" u="sng" kern="1200" dirty="0" smtClean="0"/>
            <a:t/>
          </a:r>
          <a:br>
            <a:rPr lang="en-US" sz="1800" u="sng" kern="1200" dirty="0" smtClean="0"/>
          </a:br>
          <a:r>
            <a:rPr lang="en-US" sz="1500" u="sng" kern="1200" dirty="0" smtClean="0"/>
            <a:t/>
          </a:r>
          <a:br>
            <a:rPr lang="en-US" sz="1500" u="sng" kern="1200" dirty="0" smtClean="0"/>
          </a:br>
          <a:r>
            <a:rPr lang="en-US" sz="1500" kern="1200" dirty="0" smtClean="0"/>
            <a:t/>
          </a:r>
          <a:br>
            <a:rPr lang="en-US" sz="1500" kern="1200" dirty="0" smtClean="0"/>
          </a:br>
          <a:endParaRPr lang="en-GB" sz="1500" kern="1200" dirty="0"/>
        </a:p>
      </dsp:txBody>
      <dsp:txXfrm>
        <a:off x="695858" y="1193781"/>
        <a:ext cx="3359899" cy="2178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B2FF-4503-46D3-9C81-D0F828E5ED61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1510-AD63-4880-B60E-624965A7D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31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B2FF-4503-46D3-9C81-D0F828E5ED61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1510-AD63-4880-B60E-624965A7D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12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B2FF-4503-46D3-9C81-D0F828E5ED61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1510-AD63-4880-B60E-624965A7D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19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B2FF-4503-46D3-9C81-D0F828E5ED61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1510-AD63-4880-B60E-624965A7D0B2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0921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B2FF-4503-46D3-9C81-D0F828E5ED61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1510-AD63-4880-B60E-624965A7D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144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B2FF-4503-46D3-9C81-D0F828E5ED61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1510-AD63-4880-B60E-624965A7D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629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B2FF-4503-46D3-9C81-D0F828E5ED61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1510-AD63-4880-B60E-624965A7D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098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B2FF-4503-46D3-9C81-D0F828E5ED61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1510-AD63-4880-B60E-624965A7D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208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B2FF-4503-46D3-9C81-D0F828E5ED61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1510-AD63-4880-B60E-624965A7D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94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B2FF-4503-46D3-9C81-D0F828E5ED61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1510-AD63-4880-B60E-624965A7D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50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B2FF-4503-46D3-9C81-D0F828E5ED61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1510-AD63-4880-B60E-624965A7D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8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B2FF-4503-46D3-9C81-D0F828E5ED61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1510-AD63-4880-B60E-624965A7D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09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B2FF-4503-46D3-9C81-D0F828E5ED61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1510-AD63-4880-B60E-624965A7D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9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B2FF-4503-46D3-9C81-D0F828E5ED61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1510-AD63-4880-B60E-624965A7D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0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B2FF-4503-46D3-9C81-D0F828E5ED61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1510-AD63-4880-B60E-624965A7D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00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B2FF-4503-46D3-9C81-D0F828E5ED61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1510-AD63-4880-B60E-624965A7D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84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B2FF-4503-46D3-9C81-D0F828E5ED61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1510-AD63-4880-B60E-624965A7D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02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D4B2FF-4503-46D3-9C81-D0F828E5ED61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31510-AD63-4880-B60E-624965A7D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60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6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10.pn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18.png"/><Relationship Id="rId9" Type="http://schemas.microsoft.com/office/2007/relationships/diagramDrawing" Target="../diagrams/drawing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accent6">
                <a:lumMod val="75000"/>
              </a:schemeClr>
            </a:gs>
            <a:gs pos="33000">
              <a:schemeClr val="accent1">
                <a:lumMod val="45000"/>
                <a:lumOff val="55000"/>
              </a:schemeClr>
            </a:gs>
            <a:gs pos="67000">
              <a:schemeClr val="accent6">
                <a:lumMod val="40000"/>
                <a:lumOff val="60000"/>
              </a:schemeClr>
            </a:gs>
            <a:gs pos="91000">
              <a:schemeClr val="bg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29"/>
            <a:ext cx="12192000" cy="6858000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74993485"/>
              </p:ext>
            </p:extLst>
          </p:nvPr>
        </p:nvGraphicFramePr>
        <p:xfrm>
          <a:off x="715388" y="949653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25354531"/>
              </p:ext>
            </p:extLst>
          </p:nvPr>
        </p:nvGraphicFramePr>
        <p:xfrm>
          <a:off x="5116749" y="4893014"/>
          <a:ext cx="7075251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99840662"/>
              </p:ext>
            </p:extLst>
          </p:nvPr>
        </p:nvGraphicFramePr>
        <p:xfrm>
          <a:off x="1865074" y="2773481"/>
          <a:ext cx="8825658" cy="1535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2434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4">
                <a:lumMod val="60000"/>
                <a:lumOff val="40000"/>
              </a:schemeClr>
            </a:gs>
            <a:gs pos="54000">
              <a:schemeClr val="accent1">
                <a:lumMod val="45000"/>
                <a:lumOff val="55000"/>
              </a:schemeClr>
            </a:gs>
            <a:gs pos="78000">
              <a:schemeClr val="accent6">
                <a:lumMod val="40000"/>
                <a:lumOff val="60000"/>
              </a:schemeClr>
            </a:gs>
            <a:gs pos="91000">
              <a:schemeClr val="bg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628" y="1393371"/>
            <a:ext cx="3461658" cy="16383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752420667"/>
              </p:ext>
            </p:extLst>
          </p:nvPr>
        </p:nvGraphicFramePr>
        <p:xfrm>
          <a:off x="3510644" y="628651"/>
          <a:ext cx="4645478" cy="636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4253031"/>
              </p:ext>
            </p:extLst>
          </p:nvPr>
        </p:nvGraphicFramePr>
        <p:xfrm>
          <a:off x="369651" y="1404257"/>
          <a:ext cx="4239089" cy="4442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62454" y="3186043"/>
            <a:ext cx="3895682" cy="26763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481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2">
                <a:lumMod val="40000"/>
                <a:lumOff val="60000"/>
              </a:schemeClr>
            </a:gs>
            <a:gs pos="43000">
              <a:schemeClr val="accent1">
                <a:lumMod val="45000"/>
                <a:lumOff val="55000"/>
              </a:schemeClr>
            </a:gs>
            <a:gs pos="84000">
              <a:schemeClr val="accent6">
                <a:lumMod val="40000"/>
                <a:lumOff val="60000"/>
              </a:schemeClr>
            </a:gs>
            <a:gs pos="91000">
              <a:schemeClr val="bg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088361152"/>
              </p:ext>
            </p:extLst>
          </p:nvPr>
        </p:nvGraphicFramePr>
        <p:xfrm>
          <a:off x="13333615" y="4039985"/>
          <a:ext cx="1475263" cy="1381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496111" y="270652"/>
            <a:ext cx="5157788" cy="685800"/>
          </a:xfrm>
          <a:solidFill>
            <a:schemeClr val="bg1">
              <a:lumMod val="65000"/>
              <a:lumOff val="3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Age </a:t>
            </a:r>
            <a:r>
              <a:rPr lang="en-US" dirty="0" smtClean="0"/>
              <a:t>Distribution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6308421" y="260925"/>
            <a:ext cx="5183187" cy="620712"/>
          </a:xfrm>
          <a:solidFill>
            <a:schemeClr val="bg1">
              <a:lumMod val="65000"/>
              <a:lumOff val="3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Age Group vs Gender</a:t>
            </a:r>
            <a:endParaRPr lang="en-GB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650474965"/>
              </p:ext>
            </p:extLst>
          </p:nvPr>
        </p:nvGraphicFramePr>
        <p:xfrm>
          <a:off x="6196873" y="3258767"/>
          <a:ext cx="5907578" cy="3317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AutoShape 2" descr="data:image/png;base64,iVBORw0KGgoAAAANSUhEUgAAAeoAAADYCAYAAAAkqKAoAAAABHNCSVQICAgIfAhkiAAAAAlwSFlzAAALEgAACxIB0t1+/AAAADl0RVh0U29mdHdhcmUAbWF0cGxvdGxpYiB2ZXJzaW9uIDMuMC4yLCBodHRwOi8vbWF0cGxvdGxpYi5vcmcvOIA7rQAAIABJREFUeJzs3Xl8XFd5+P/PvbOP9n2Xdx/vdiI7iZ0FZyMkBAhhLf21rCGhpSyBfktLv99SSoECaWigoSUthCUQCCSEhCxOYic4Dt7kfdGRZVuWLNna15Fmv78/7shWbNmS7JFGsp/366WXZ+bee84zd2Q9c8499xzDsiyEEEIIMTWZqQ5ACCGEEOcmiVoIIYSYwiRRCyGEEFOYJGohhBBiCpNELYQQQkxhkqiFEEKIKcyZ6gDEpUEp5QIagF1a69snsJ7vA+1a668opZ4Dvqi1PnCe/dcBH9Jat4+w7Tngi0Ah8H2t9ZJxxvIJwK21flgpdR+QrbX+5njKSJZk16+UsoB9QGzYy9u11p9IRvnD6lkFfFxrfd+w1z4G3AtkAB7gCPCPWust5yhjxN8DpdR7gU9rrdcmM2YhJpskapEsdwO7gJVKqYVa64MTXaHW+o4x7HbraMcrpQovMITrsJMZWuv/usAykmKC6r9xpC84SbYYKB96opT6OnAD8H6t9bHEazcBzyqlqrTWDWcWMMbfAyGmLUnUIlk+BTwOHAY+C9wHoJT6EvBxoA/4I3CX1nqmUsoN/BvwFsAB7AQ+o7XuHV6oUioT+B9gOXACiAKvJ7bVA+8FaoAfA/OAOFCN3SL730QxG5RSdwAbgS3AMuAfgAcTxwOkK6V+A8wFuoFPaq1rlVKPAvu01t9J1PkodnI+DLwTuFUpNQgUAPla608rpRYD3wfyAAt4QGv9U6XUWuBfsVuISwAXcK/WetMZ73ktw1r4w58rpRYk3pcXMID/SbTovzKs/nrgUeBmoBL4qdb6/57v82AchrV43UAu8E2t9Q8S2/4e+DD253QI+IjWukcp9XHgr7Avt3UAnwYCwFeBLKXUj4EvAZ8D5mitTwzVp7Ver5S6H0hL1FHPCJ+j1nq7UuqrwJ8n6jg0nvclxFQl16jFRVNKLQJWA08APwH+UimVp5S6DfgIsAqowu7KHPIl7D/mVVrr5UAzMFK37T8Dg8AC4H2AGmGfdwMZWusViboAZmutP5p4fKPWujHxeJ/WeqHW+qkzyqgA/j1Rxi+An53vPSeO/z3woNb6P4edC2fi9e9prZcBtwNfV0qtTuxyNXbivgL7y8XXz1fPCP4WeEZrXQXcAdyglBrp/3G61vp6YA3wRaXUrFE+j5FsUErtGvZTqJRKB+4B7ki8hw8A30q893cmyl+d+JJxFPi0Uuot2Mn7+sQx3wKeSnwm/w/YmPisVgMHhyfpIVrrn53RS3PW56iUehfwHmBF4n1njfL+hJgWpEUtkuFTwLNa6w6gQyl1FPgkUAw8obXuBlBK/Sd2Kw/gTiAbu0UKduusdYSybwE+p7W2gDal1JkJFuwW9teVUq8CLwHf1VrXnSPWjed4fY/W+o3E40eBHyilLuQP/XzAq7V+EkBr3ayU+i3wNmADcExrvSux7w7sxDYeTwE/VUpdBbyM3QsRT5zD4Z5O1N+klGrFbvnewbk/j5GM2PWtlLoTeLtSah52UkxPbLolUX5Xou77E/t/C7un4o1hceYopXLPKNrA7oEYqieD059XOvBrrfU/JJ6P9DneAjypte5LHP8j4DPneX9CTAvSohYXRSmVBvwFcJ1Sqj7RLVmC3bUZxf7jO2T4wCQH8Fmt9YpEK/YqTndDn2l4GdEzN2qtj2Ingm8AmcDLSql3nKOs/nO8HjvjuQVEEv8Or999juOHOBiWbBJM7G5usHsHhtdhcLZz1qm1fha7i//XwBXAXqVUOWcbqZ7zfR5jkqhrFzAD+wvSPw7bHOXNiTZbKTUT+5z8bNhnfSWwEug6o/gtwAKlVB6A1rpv2DE/x/5sh5zrczzv74oQ05EkanGxhq4HlmqtZyaud87GbgFVA+8Z1jL9OKf/kL+I3S3qTnTdPoKdaM/0PPBxpZSplMoB3nXmDkqpT2F3I6/TWv9douwrE5tjnE6S57NcKbUi8fhe4HWt9QDQhp1UUEqVYl9THxIdoewaIKKUunvYMe/BbumPVRtQmehqNoAPDm1QSv0C+IDW+nHsa769wJwxlvsHzv15jNXKRHxfA9Zh94yglHJgt/DvTowrAPgKcD/25/FnSqmSxOv3Aa8kHp86h1rrZuA/gCeUUpVDFSqlZgDXMvoXi+eB9yW+IJjYXyCFmPYkUYuL9Snsa7un/ogmulYfAj6PnYD/pJTajn3NcCCx278A9diDyA5gt4S+MEL5X8Fu2dYAzwB7R9jnp9ittgNKqepEPQ8ltj0BvKaUGu3Wq4PAPymldmMPEvtw4vXvASVKKY39ZWD9sGOeB+5LDKAaeu8R4C7gs0qpPdjJ66ta6w2j1H9K4jaj/wa2A5uxr/UO+RfgzxNxbsHuCv/jGMtdz7k/j7FaBxwHNPY5q8RO3HO11s9hn6NNSqm92Jc+vqy1Xoc9cPClxDn5EHB34nLGZmC2UmroUsGXsQfL/UIptVMpdQR4MlHv33Meifp/hH3etgA943xvQkxJhixzKSaKUmolsEZr/VDi+f3A1VrrD6Q2ssuTfB5CTE8ymExMpFrg75RSn8TuYm3AHmQmUkM+DyGmIWlRCyGEEFOYXKMWQgghpjBJ1EIIIcQUNuUT9f79+y3s62mX9Y+cBzkXci7kXFyi50GMYson6mAwmOoQpgQ5D6fJuThNzsVpci5sch4uPVM+UQshhBCXM0nUQgghxBQmiVoIIYSYwiRRCyGEEFOYzEw2xVmWRVvXILG4DI4UQojLkSTqKepocw+vVh9n055mWjoHKMx2UVTey4ySzNEPFkIIccmQru8p6PDxbj7/4Gs8+WodvYEQ8yuyae2O8Pnvvsbv/3iYuLSuhRDisiEt6inol+s0sbjFe2+ay9I5BbicJi9t2sPWQ0EeeXofx0728en3LccwjFSHKoQQYoJJi3qKqWvsZsv+k8ytyOaK+YW4nPZHVFng4TPvX0FpQRrrthzjFy/qFEcqhBBiMozaolZKmcDDwHIgBHxCa103bPs9wL1AFPia1vrZYdtuAB7TWlckO/BL1S/W1QBwU1X5WS3mDL+bD9+xiP9+ai+Pv6TJzfJy++qZKYhSCCHEZBlLi/ouwKu1Xg18CXhgaINSqhj4DHAtcBvwDaWUJ7GtAvgC4Ep20Jeq2oYuth1oYV5FNjOKRx40luF385G3LyLN6+QHv93N1gMnJzlKIYQQk2nU9aiVUv8ObNVaP5543qS1Lks8fidwh9b6vsTzp4CvA3uB32IvSl+ttS6+0ACrq6svm5FTj73azqHmIHesyqEg03Hefdt6Iry4oweHafDxtxZSlC3fh4QQ009VVZUMthnFWAaTZQI9w57HlFJOrXV0hG19QBbwfeA7WusmpdRFB1lVVXXRZUx1J9oDHGp+mXkV2VxbtfCsbm9dq1HzT59LBWTltvPLdZonN/fxwGdvICvdM8lRp0Z1dfVl8TsxFnIuTpNzYZPzcOkZS9d3L5Ax/JhEkh5pWwYQBq4H/kkp9SqQq5R6PAmxXtJ2H2oDYNnc/DGP5l46J5+bqipo6Rzgmz/ZRiQan8gQhRBCpMBYWtSbgHcAv1ZKXYPdrT1kK/CvSikv4AEWYneTn2r6KaVOaq0/mMSYL0l76toBqCzKGGXPN7tpVQUtXQPsO9LBj5/dzyfvWjoR4QkhhEiRsSTqp4BblVJvAAbwUaXU/UCd1vr3SqmHgI3YrfMva61lMdRxsiyLPXVt5GR4yM/2jetY0zB4303zaO0a4JmNR1g6J5/VS0smKFIhhBCTbdRErbWOA/ed8XLNsO2PAI+c5/gLHkh2uWg42UdPf5irFxdf0CQmbpeDP7tV8fBv9/Afj+9kTlkWhbn+CYhUCCHEZJMJT6aA3XX29emZFzGPd3FeGu+4bhaBYIRv/Xw70ZhcrxZCiEuBJOopYM+hxPXp4vFdnz7TyoVFLJubjz7WxW/XH0pGaEIIIVJMEnWKxeIW+w63U5DjIyfDe1FlGYbBXTfMId3n4tev1NLWNZikKIUQQqSKJOoUO9LUTSAYZX5FdlLK83qc3HbNDMKROD9+dn9SyhRCCJE6kqhTbKjbO5nrTF+hCikvTGfjrib2H+lIWrlCCCEmnyTqFBu6f/pcc3tfCNMweMd1swH476f2EJP1q4UQYtqSRJ1CkWicA0c7KC1II8PvTmrZFUUZXDG/gKPNvWzY3pjUsoUQQkweSdQp1NjSRzAcY3ZJ1oSU/9arZ2CaBk++Wsdoi68IIYSYmiRRp9DRZns9k6K8iZmcJCvdw5LZeTS29J2aS1wIIcT0Iok6hepP9AKQnzW+aUPH49plpQA8/drhCatDCCHExJFEnUL1zXainqgWNdjXqiuLM9he08rx1r4Jq0cIIcTEkESdQvUneinI9uF1j2VtlAs31Kp+ZuORCa1HCCFE8kmiTpGu3iDd/SFKC9ImvK5Fs/LITvfwyrZG+gbCE16fEEKI5JFEnSJHE9eni3MnPlE7TIPVS0sIRWKsl1u1hBBiWpFEnSJD16cLcs4xv3eoH8fxnTgatuGo30x638Ul2CvmF2AasKFaErUQQkwnE3txVJzT0RP2rVmFOWe3qI2BLryv/BvmQNep1+YDEbOT8PL3gjn+71fpfjdzy7Opbeymua2f0oL0C45dCCHE5JEWdYrUN/ficTnIzTyjRR0O4H3tIcyBLmKVq4ioW4kseCshdxau2lfwbPoviAQvqM7l8wsAeG3H8YsNXwghxCSRRJ0CkWic4619lBakYZrG6Q3RMN6ND2P2NhOdeQ3h2dcRLV1KtGQJjWVrieVU4mzejXf9dyA8/iUsF83MxeU02bDjuMxUJoQQ04Qk6hRoausnGrMozX9z97Nn+89xtNcRK11KZOZqME4n8bjDTXjZu4kWL8bR3Yh71xPjrtfjdrJgZi4n2gMcPt5z0e9DCCHExJNEnQJDU4cW5p6ekczoa8F5bAvxrDLC8258U5I+xXQQUbcQTy/EdXQTjuY94657xdx8AF7dIYPKhBBiOpBEnQKnRnwPmzrUdWgDALEZq8A8zxg/00F44W1Yholn288g1D+uuudV5uDzOHltZ5MsfymEENOAJOoUGJrjuygvMeI7PIDz6BtYvmyiOTNGPd5KLyA6aw1GsBfPjsfHVbfTYbJkTh7dfSH2JdbCFkIIMXVJok6Bo8095GV58XnslrPz6CaMaIhYxZVgOsZURrRiJfHMEpwN23A07x1X/csS3d+b9jSPL3AhhBCTThL1JOvpD9HVF6I0P9GajsdxHdqA5XARKVRjL8g0CatbsQD3nichHh/zoTNLsvB5nGzed4K4dH8LIcSUJol6kjW12deUC3LsFbMczbsxAx3Ey1eAa3zLXVrp+cSKF2P2NOM8tmXMxzlMg4Uzc+nqC3GosWv0A4QQQqSMJOpJ1tRqJ+qhiU5ctesBiBYvvqDyorNWY5kOXPuehlhkzMctmpULwJ/2nrigeoUQQkyOUacQVUqZwMPAciAEfEJrXTds+z3AvUAU+JrW+lmlVDHwGOAGTgAf0VoPTED8085QizonwwPBXhxttcTzZhH3515QeZY3k2jZClyN1TjrXiOqbhnTcfMqsnE5Td7Yc4IPv30Rxki3gwkhhEi5sbSo7wK8WuvVwJeAB4Y2JBLyZ4BrgduAbyilPIn9fqK1vh44gJ3IBXA80aIuyPbhPLEPgHjBnIsqMzrjKiynB/eB58Y8Y5nL6WB+RQ4nOgI0tvRdVP1CCCEmzlgS9XXACwBa683AymHbrgI2aa1DWuseoA5YBnwe+HmiNV4BtCQ16mmsqa0fv9dJms91arR2NLP84gp1+YhWrsIIB3DVvjzmwxbNTnR/75PubyGEmKrGsnpWJjB8vsmYUsqptY6OsK0PyNJaW0opJ7Ab8AJfvZggq6urL+bwKSMWt2hu76coy01t7UGWN+8j7M6koaMfOgOjHt/YeO7ZxAwKmG26cdS8xAHHTOIO96jlOSJxDANe2XKYuTnjmzgl1S6V34lkkHNxmpwL23Q6D1VVVakOYcobS6LuBTKGPTcTSXqkbRlAN4DWOgIsUkrdAvwUeMuFBnmpfJDNbf3E401UluayMDuKIx7GKr2CisrKUY9tbGykoqLivPvErZW4jr7BIpqJzL9tTDFtP7KfuuPdVMxeSGFiJPpUV11dfcn8TlwsORenybmwyXm49Iyl63sTcAeAUuoaYPjsGluB65VSXqVUFrAQ2KeUelgpdWNinz5g7Df5XsKOJwaS5WV7cSbm6Y5nnz/5jke0bAWWw41LvwTR8JiOGRr9vWXfyaTFIYQQInnGkqifAoJKqTeAB4HPK6XuV0q9U2t9EngI2AisB76stQ4mXvsnpdQG4OvAX01M+NPL0K1ZORkeHCf2YjncxDJLk1eBy0u0/AqMUB/OI6+P6ZChRP2GzFImhBBT0qhd31rrOHDfGS/XDNv+CPDIGcfUAGuTEN8lZejWrCJnALOvhVjRAnCM5erD2EXLr8TZWI275kWic64Hh+u8+2emeagoTOfA0U56A2Ey00a/ti2EEGLyyIQnk+h4az+GAQWBQwDE82YlvxK3j2jZcozBbpz1m8d0yKLZecQti637pftbCCGmGknUk6iprZ/8LB/ulv0AxLIu8rasc4hWVGEZDlw1L45pDvDFs/IA+NNe6f4WQoipRhL1JAkMRujuC1GS48bRWks8swTLmzH6gRfCk06seBFmfxuOpp2j7p6f7aMwx8fO2jaCoeio+wshhJg8kqgnydD16Xm+Lox4lHju6LdkXYxo5Up7Za2Dz4M1+gpZi2blEYnGqdatExqXEEKI8ZFEPUmGpg4tx74ObGUUT2h9lj+HWMF8zK5GzJaDo+6/eLZ0fwshxFQkiXqSDLWo80PHAYhmFE14ndEZqwBwH3xh1H1L89PITvew7UALkajc9i6EEFOFJOpJ0tTaj4FFet8xLH8ueNInvE4ro4hYzgwcrRqzo/68+xqGwcJZuQwEo+w93D7hsQkhhBgbSdSTpKmtn0pvH2Z0kHhO8mYjG0200m5Vu2pGb1UPjf7eLIt0CCHElCGJehLE4xbNbf0szeiyn2eVTF7dORXEM4pwHN+F0Xv++6RnlGTi9zrZvPcE8fjoA9CEEEJMPEnUk6C9e5BwNM5sVxsAsfTCyavcMIhUrsLAwlWz7ry7OkyDBTNy6eoLUdvYNUkBCiGEOB9J1JOgud0eSFYSa8Zy+bD8eZNaf7xgLnFfDs76zRgD50/AixNzf2/eK93fQggxFUiingTN7QEyjQH8kW7iOZVgGJMbgGESrVyJYcVw1b5y3l3nVmTjdpq8sacZawz3XwshhJhYkqgnQXNbgNlOeyIRKzuJq2WNQ6x4IZY7DefhP0I4cM79XE4H8ypzONExQENL3yRGKIQQYiSSqCdBU1s/s05dn574+6dHZDqJVlRhREO46l47767S/S2EEFOHJOpJcKK9n7nuNizTQXwyB5KdIVq6DMvpsbu/o+Fz7qdm5GKaBptkjWohhEg5SdQTLBaL09nRQ6nZgZVVlvT1p8fF6SZatgIj1I/z6KZz7ubzOJlTlsXR5l5aOwcmMUAhhBBnkkQ9wVq7BikxOzCxUnZ9erho+RVYptO+VSseO+d+Q3N/v7bz+GSFJoQQYgSSqCdYc3s/lc4OAOJpBSmOBnD7iZUsxhzoxNGw/Zy7LZ2Tj8tpsm7LMRn9LYS4LCmlvqKU+mCq45BEPcGa2wJUOuy5s2Np+SmOxhatWIllGLhrXjjnEpg+j5Mls/M42THAviMdkxyhEEKIISm8YHp5aG7rZ4Wzg5jTi+XLTnU4AFi+LGKFCmdLDY4T+4iVLh1xv6qFReysbePFzcdYOmdqfMkQQojRKKVKgF8CcaAj8XMMuDOxy99rrf+olNoC7AaWAzu11vcppZYBjwD9gAOoUUp5gR8BpUAQ+BjgBp4GeoEHtdZPTtT7kRb1BGtv7aDA0Uc8q3TyJzo5j1OLdRz4wzlb1bNKMsnL8vLGnmb6ByOTGZ4QQlyMzwP/qbW+CdgPzAOuBa4D3g58O7FfEfAd4BpgrVIqB/hn4D6t9c1Ad2K/e4BdWuu1wDeBf0q8ngG8ZSKTNEiinniJ5SXNSVyIYyys9AJi+XNwdBzFcXL/iPsYhsHKBUVEonH+KIPKhBDTx2Jga+LxZmBW4rUNwO+AbKWUBwhprWu11hZwEvAA84Fdw44FWAj8mVLqVexEPjTgqE5rHZ/g9yKJeiJFonEyBpqAqXN9erjIrDUAuPc+fc5W9RWqENOAF/5UP3mBCSHExakFViUeXwUcAjYnWsRvA36htQ4BI/3hOzzs2BWJfw8B/5U4/h7gmcTrE56kQRL1hGrpDFAxNOI7hROdnIuVXkC0YD5mVwOO5j0j7pOZ5kbNyOVocy91jd0j7iOEEFPMvwH3KaVeAVZjJ9papdRG4E/Y16vP5dPAdxPHZiVe+yFws1LqNeBnwN4Ji3wEMphsAjW3B6hwdBBy+LE86akOZ0TRWatxtNXi3vc0g6VLwTj7u9vVi4s5WN/JE+tr+fsPX5WCKIUQYlyqgM9qrfcrpf4fENZaD7+2DIDWesGwx2uHbVozQpnvH+G1tyUh1lFJi3oCtTSdJNcRYNBfMqUGkg1npeURK1qA2d2E4/iuEfeZV5FNWUE6f9pzgoaTvZMcoRBCjFsj8COl1FbspPtIiuO5KNKinkCDTXX2g8wULcQxRtGZq3G0aLtVXbYcTMebthuGwY1V5fz8hRqeeOUQX/jzqhRFKoQQo9Na7wGuTnUcyTJqolZKmcDD2PeZhYBPaK3rhm2/B7gXiAJf01o/q5SqxL7nzAkYwCe11noC4p/SzM56ANw5UztRW/4cYqVLcDbvxXnkdaJz33LWPgtm5lKc6+e1ncf50G0LKMlPS0GkQghx+RlL1/ddgFdrvRr4EvDA0AalVDHwGez7024DvpEY8v4vwPcTff5fB76R5LinhfTEiG8ja+oNJDtTZNYaLIfLHgEeHjxru2kYrK0qx7LgN+trUxChEEJcnsaSqK8DXgDQWm8GVg7bdhWwSWsd0lr3AHXAMuALwB8S+zixZ3K5rATDUYqtVvqMdHBPg9anO43ojKsxwgFcB58bcZcls/PJz/LyyrZGWmRVLSGEmBRjuUadCfQMex5TSjm11tERtvUBWVrrdgCllMKe9eWuiwmyurr6Yg5PifaTHcwzg9SbMwg3NialzMYklXMuBoXMdPpx6pepNcsJe86e8nRhuZON+4N8+9GN/NlbUndv+HT8nZgoci5Ok3Nhm07noapKxryMZiyJuhd7mrQhZiJJj7Qtg8SUa0qpG7Gvbf/FxV6fno4f5PYX7FZpLLOMioqKiy6vsbExKeWMxvKuxTzwHAt6dxG69t6zts+fZ3G8ax+6qZeop5Srl0z+jGvV1dXT8ndiIsi5OE3OhU3Ow+RSSn0EWKC1/tJE1TGWru9NwB2JgK7hzTd6bwWuV0p5lVJZ2NOs7Usk6f8A3qa1PvdaipewYPNhAKyMKbC05TjEChWxzBKcx3fgaD77nn7DMHjn9XMwTYP/fmovwVB0hFKEEEIky1ha1E8Btyql3sAewf1RpdT92HOc/l4p9RCwETvpf1lrHVRKfRd7ZZGf2L3faK312c2zS5ijy574xpdXnOJIxskwiKhbMLc/hrv6MQYLvgIu75t2Kcr1c/3yUl7b2cSvXq7lw29flJpYhRCXpHd84elvA+9LcrFPPPPAu/72fDskWsfvAHxACXaD813AEuCLQAVwN+DCvux79xnH/w3wIeypSR/XWj+UjMBHTdSJCcfvO+PlmmHbH+GMm8m11suTEdx0ZVkWWcFm2mIZZGf5Ux3OuFnpBUQrV+E6tgX33qcJX/mBs/a5saqC3XXtPPVqHTdcUcas0qwRShJCiGknQ2v9VqXUB7FX4boGWJt4XA3corWOK6Ve5PSc4CilFgEfwB6AbQEvK6VeTMatyTLhyQSIdJ3ES4gjjnJmTdEZyUYTnXE1jrZanIc2EK1cRTx/9pu2u10O3nX9HH7y3AG+/fPtPPj5tXhcjnOUJoQQY5do+Z639TuBdib+7QYOaq0tpVQXdi9xGPilUqofKMduWQ9ZAswAXkk8zwHmAhedqGUK0QnQdcTucOj3TO2JTs7L4SSibsXAwrPtpxANn7WLmpHD6qUlNLb086Pf70tBkEIIkXQjLyVoJ+q7tNYfAP4GO38Ob4lp7LWvb0zMIfIoSVq8QxL1BOiut79ARdKm10CyM8Wzy4mWLcfsPYF71xMj7vO2a2ZSlOvnuTfq2bLvxCRHKIQQkyYKBJRS24GXgBNA6dBGrfVu7Nb064l95gFNyahYur4nQKTlCA4LzGkwI9loInNuwOxuwnX4j8SKFhCrePNtHy6nyQdumc/Dv93Df/xqJ9+ryCYvy5eiaIUQ4sJprR8d9vgFTk/2tQt46xiO/zbw7WTHJS3qJLPiMdy9jbTEssjJ8I5+wFTncBFefCeW6cKz9acY/e1n7VKcl8bta2bSNxDhwV/uIB4/V8+REEKI8ZJEnWSRzhM442EaYvkUZFwag6ustFwi82/CiAbx/OkRiEXO2ueaxcUsmJHD7kPt/O61wymIUgghLk2SqJMs1GwvLNZq5ON3XzqnN1a8iGjxIhyd9bi3/RysN7eaDcPg7hvnkeF38dPnD1DX2J2iSIUQ4tJy6WSSKWIwkagHfNN4xPdIDIPI/JuJZxbjOrYZ18Hnz9ol3efivTfNJxaz+NbPtzMos5YJIcRFk0SdZIHGWmKWAdNs6tAxcbgILXkXcU8G7r1P42g8e+L/eRXZXLe8lBPtAR75XVLuTBBCiMuaJOoksmJR4u0NNMdyyM1wpzqcieFJI7zsLiyHG8/mH2O21Z21y1uvnkFpfhovbW1g0+7mFAQphBCXDknUSRRua8SIR2iM5pGXdumeWiu9gPDit4MVw7vx+5hdb153us2CAAAgAElEQVR+0+kwef8t83E5Tb736520dQ2mKFIhhBgbpZRDKfWiUup1pVROEss9ebFlXLrZJAVCzYcAaIjlkZ9+aYz4Ppd43iwiC98GkUG8r30Xo6/lTdsLc/zcee0sAsEoD/yimpjcsiWEmNpKgHyt9XVa665UBzOcTHiSRMGmRKKOFnBn2qWdqAFiRQsgGsJd+wreVx8keNMXsdLyT21fubCI2oZu9h/p4Dfra/nALSqF0Qohposj//qeCVk9a/aXf3u++cN/CMxTSv0YyADyEq9/Rmu9VylVB7yBPePYeiALuAp7dci/UEotAf4duwGcnTjujaHClVJLgYewpx3tAD6mte4ZS+DSok6iUFMtIctJLC0Phzk9F+MYr1jZciKzr8Mc6MK7/oE3TYhiGAbvXjuHzDQ3v3hRo491pjBSIYQ4r78CDgCtwCta6xuBTwI/SGyfCfwjcAPwGeBh4GrgOqVUNrAY+ILW+hbshP3RM8p/BPjrxDzgzwH/Z6yBSYs6SWLBAJGO4xyLFlOYfYkOJDuH6IyrwLJwHd2Ed8N3CN74Bax0e9S73+vifTfP40e/38+3f17NQ19Yi9/rGqVEIcTlLNHyTdXqWUuBm5RSQ+v7Dl2v7tBaNwAopQJa6wOJxz2AF3te7/+rlBrEbpH3nlHuQuBhpRTYq27VjjUgaVEnydBEJ8ei+RRnXvrd3meKzrz6zS3rvtZT2+aUZXPDFeW0dA7wX0/uSWGUQggxqhrgwUTL9/3AY4nXRxto8xDwT1rrD2OvmnVmt6oG/jJR7v8B/jDWgCRRJ0moyf5yVB8toDDj8jyt0RlX2Yt4DHbh3fCdNw0wu2VVBeWF6WyoPs6rO46nMEohhDivfwXer5R6FXtRjrGu4ftz4Gml1EZgPsNW1kr4FPDTxPZvAmNutUjXd5IMjfg+Fs3nrZfIHN8XIlq5EsswcNe9hnf9AwRvvB8rsxiHw15l63tP7OIHv9nNghk5FOelpTpcIYQAQGtdD1yTeHrXCNuLz/F4ReLhvyd+RjxOa10NrL2Q2C7Ppl+SWZZFsKmWHjIYNH3kXeK3Zo0mVlFFeO5azGAPvg0PYPTYk57kZfl453VzGAhFeeCxamKxeIojFUKIqU8SdRJEu1uID/ZxJJJHSZbrshnxfT6xiisJz7sRI9iLb/13MDvrAbhCFbB0bj41x7p4/KUxj6UQQojLlnR9J0EwcX36aLiAknw5pUNi5VcQdrhw1byEd8ODBK//a+KF87nrhjk0nuzjVy9r5ldms2pR8eiFTSNWPEa0u5VobzvRnjZigW6seKL3wDBxpGXiTM/FkZGLK7cE0+VJbcBCiClNskoSnB5Ils+yrMu72/tMsZIlWA437gPP4X3tIUJr7sFXtpw/e6vikaf38e2fV/Otv7memSWZqQ71gllWnFBzHYNHdhE8rgk21WKFBsZ2sGHiyivFXTgDb/kCfDOX4sovxzCkV0YIYZNEnQShpkPEDQfHY7ncnC5XE84UL5xP2OHGve8ZPK//gHDVh6iYewPvvWkej7+k+er/buaBz95AToY31aGOmWVZhJoP0b9/I4GaLcT6Ok5tc+YU465cjJmWhcOfienxY5j274UVjxMPBogHA8QGe4l2tRDpPEGk/TiBA5sAcKRl45u5FO/MJXbizr7ElkwVQoyLJOqLFI+ECLUcpdORTwwHRZfxiO/ziefNJHTFe/HseRpP9WMYAx0sW3oX7d2VvLytga/9aCv/cu/qKT8ZSjwYoG/fH+nb+RLh1mMAmB4//vlX4Smdhzu/DNM7vtHslmUR6+8k3FJPuPUYoRNH6N+/kf79GwE78fvnVuGfW4WvchGGc2qfIyFEckmivkjhlqMQj1Efy8fvNsj0SYv6XKzMEkJVH8S9+0ncB1/A7G/nxlV/QXvPILtq2/h/P/wTX7lnNem+qZeIIl0n6dn2B/p2rceKBMF04Ju9At+sZbgLZ2A4Lvy/kmEYODPycGbk4Z9bhWVZRHvaCLccJdxST+jEYXq3/YHebX/AcHvxzVqOf+6V+OdUJfEdCiGmKknUFynYWAPA/kAupdkuubY4CsuXTejKD+Le9wzOxu34ek/y3jX3ArCrto1//K9NfPWTa8hMS/00rJZlETqu6d7yewZqt4EVx5GeQ9rym/DOWIzDlz4h9RqGgSu7EFd2IWnqaqxY1G5pNx8i2FTHgN7CgN4CQEZmMZ39h/DPrcJTOgfDkC+KQlxqJFFfpMFj9qQ1dZEilmfL6RwTt5/wivfiOvQqzubdpL/yDT5w9UdxOYrYdrCFL/3n6/z9h1dRUZSRkvCsWIRAzRZ6tj57aiIbd+EM/AvX4C2bh2FO7uUNw+HEUzIHT8kcMqsg2ttOsKmWUPNhrJNH6H79CbpffwJHWha+OVfgn7cS/+wrMN3T55q/EOLcRs0sSikTe5WQ5UAI+ITWum7Y9nuAe4Eo8DWt9bPDtn0OKNZafynZgU8FVixKsPEgYV8+vZ1+Ci/ziU7GxXQQUTcTzyjEVbse/8b/5AOzrydt6Upe3dvB/d99jU+9Zzk3rayYtJCifZ307nyJvh3riAW6AcPuZp6/akqNxHZm5pOemU/6wjXUHthPRbpBuLmOYFMt/XtepX/PqxhON/65V5K2cA3+eSvlFjAhprGxNAHvArxa69VKqWuAB4B3ASilirGX+1qJvXrI60qpl7AnUnkEewmw305E4FNB6OQRrHCQlkx7neWCy3SO74sRK11KPLMY98EXcB3ZyLvSDqCufic/2QkP/nIHO3UrH7lzEXlZvgmp37Isgo0H6d3+PAG9BeIxDI+f9KVvwTf7CpwZOaMXkkoOF77K+fgqF5FpxYl0niDUqAk2HiRQs5lAzWZMj5+0RdeRsfwmPKVzp8wXDiHE2IwlUV+HPTE5WuvNSqmVw7ZdBWzSWoeAUGJh7WVAHfBT4GVgQXJDnjqCiW7v2pC9pGOx3EN9Qaz0AkJVH8JZvxnnsa0sOvRjvjJzAb/qWsarO47zxt4TvOuG2dx947ykDTSL9rbTv/91+va+RqStAQBXXjlpC67BU6Ewnam/Rj5ehmHizivDnVdG+vIbifa0Mnh0H4P1u+nbuY6+nevwlMwl6+p3kLbgmosaACeEmDxj+Z+aCfQMex5TSjm11tERtvUBWVrrLmCdUuojyQiyuro6GcUkXfqeN3ABWzqzyfJatJ1smtD6GhsbJ7T8lHNV4inPoKBzL/72Gj5MDTeXzOGl7jn85pUov3utDlXmZekMP9HYdpyO8bUMzUAnrrY6XC21OLsaMADLMIkVziVcOI+YN4fOsAGH6yfk7U2UWn2eqVj9FbCwDEfvSdzth7FO1BH63YPEvZkEZ68mVL4CJvma+0Saqn8rJtt0Og9VVXL3wmjGkqh7sRfBHmImkvRI2zKA7iTFdspU/CCtWJT6Vx6ArGJaOv0sr/BSUVEwYfU1NjZSUTF512tTpwKspYS6juE6somKvsN8zHeYwYwsdoRnsrc5n6caCog5vMwozmBWaRYVRRnkZ/nIy/aSn+UjN8uLA7sbONhUS+i4Jth4gEjniVO1eErn4p2xDG/5PEyPP4Xv9+LU6lrmq/lj2HMBsJZoXweBmq0MHt6B/8CLZDbtJOeG95O+5IZJHySXbNXV1VPyb8Vkk/Nw6RlLot4EvAP4deIa9d5h27YC/6qU8gIeYCFjX7tzWgudqMOKhOj128mzMk+6EZPGMIjnziSUMwOz9wSOk/vxtmiuNXdzbYa9ensX2XT2eujt8tK/z03IiNFKDJ8ZJt/sI9cMYBqn13m3nB58s5bhKZ2Hp2gWDn9qRpSnmjMjj6xVt5O+5Hr69/2RgUPbaXvm+/Rse478t92Dt2wsSV8IMZnGkl2eAm5VSr0BGMBHlVL3A3Va698rpR4CNmIPIPuy1jo4ceFOHYP19veRIxG7FV0m16eTzzCIZ5USzyolMuctmD1NOHpPEGmrJyfSSy7dI/4GB/DRZBXSHErnWDSfo9ECTsSySe91srDbx+LeOIvLQpTnuTEv04FVDl86WavuIH3RGvp2rWfw6G6aH/170pfdRN5N/x+OtKxUhyiESBg1UWut48B9Z7xcM2z7I9gjvEc69tGLCW4qCzbsB2Bbdy4OA8pypEU9oZxu4nmziOfNotFZYV8GiMcgMogRDYPpwHI4weHGdLjIB7JiFrm9UYq6YzR2RjncFmHr4QBbDwcAyPCaLCzzsbjcx+IyL+W5bsxRliiNxy0CoTh9wRj9wdP/mgZ4XSZet0FBhovCTOeoZU0FjrRssq+9G/+8Knq2PUf/nvUM1G0n//ZPkr5gdarDE0IgE55cECsaIdhYgzO3lINHTCryXLjGObBJJIHpAE861jluEXY5DMpzXJTnuLhqlv1aZyDGkbYI9R1nJ26HCTlpTvLSnXhd9udpWTAYiZ9KyoFgHGvk6s6quyzHxfwSL0sr7C8D6d6p2+viLpxB/u2fJFCzmb7d62n97XcILFxD/tvuweGfviubCXEpkER9AYLNh7CiYQYyKonFYWb+1JubWowsN81BbpqDlTPte6i7BuIcaYtwrCNKe3+M7sE4h04GiQ/Lxg4D0rwmGV6T4kwnfo+B32Xicxv43QY+l0E8DuG4RShi0RmI09oXpakrQn17mHV7ezGA+SVeVs72s3JWGmW5U+/2L8N0kL7oWrxliu7NvyNw8A2CjQcpfNdn8c1cmurwhLhsSaK+AINHdgNwLFYIQFn21G0piXMzDONNiXtI3LKIx08/d5hc0CQhsbjF8a4oda0RDrdFqD0ZRJ8I8timTkqyXaeStirxTqlucmdWPnm3fozAwU307VrPicf+mezr3kPO9e+f9iPDhZiOJFFfgEDtFnC4qO4rBMJUyPXpS4ppGEm5tdhhGszIczEjz8XNC6E/FEefDFNzMkLtyTDP7OjhmR09ZHhNrpyVxspZ/inTRW6YJumLr8ddOJPuTb+l+/XfEDy2n8K7PoczMz/V4QlxWZEMM07hjmYibY14Zy7lQE2MHL+DbH/q/7CKqS/dY1I1w0vVDC+RmMXh1gg1J8McPBHmtYN9vHawDwOoyHOzsMzLwlIfC0q95Kan7r+pu6CC/DvupWfzMwQb9nP8kfspuPPTpKmrUhaTEJcbSdTjNLS8YCh3Lj0DMa6olBWKxPi5HAYLStwsKHHzzhUWTV1Rak6GOdYR41hHmIaOMC/u6QWgKMvJwjIfC0vt5F2U5ZzU+bpNt4/s69/HYN1serY/T8tv/o3MlXeQd/NfYjhlfIYQE00S9TgF9BYwTA7HS4E+mehEXDTTMKjIdVGRaye9aNxO3PXtEY51xjjaFubVA328eqAPgEyfybxiL/OKvfgiUBGO43NP7IIwhmHgn7cSV0EF3Rt/Q+/25+yBZu++H3de6YTWLcTlTrLMOER72wk1H8JTrqhpt1s0MtGJSDbnsGvbYA9uO9kTo749QkNXlIaOKNVHB6g+OgA4eLT6KBW5birz3VTmuSnPtf/Nz3QmfUIXV3YR+bffQ8/2Fxisq6bpf79I/u2fJGPp2qTWI4Q4TRL1OAT0VgC85Qup3RbE6YDSbDmFYmKZhkFptpPSbCdrEq/1DsZp6IxwsKGLnqifhs4IDR3hNx3ncRmU57gpynZRnOWkKMtFUaaLoiwXOemOC07ihtNN9jXvxFM8m54tz9D2++8xWL+X/Ns+gememOVIhbicSZYZh8DQ9emcGdS3dzGn0D3uFZyESIZMn8mSMg9Z8QgVFZnELYuuQJyW3iitfTFa++Kc7IlS3x7icGvorONdDoPCTCeFWS6KTv3rojTH/hnLNXDfzCW48krpfv039O95ldDxWgrffT+e4lkT8ZaFuGxJoh6j2EAvwYYDuItnseOEE8uCxaVTb9IKcXkyDYO8dAd56Q4WDXs9bln0Dsbp6I/RGYjTPRCnc8B+3hGwJ2U5U6bPZFGZj6UVPq6dn47fc+7LO86MXPLe+jH6dr1C4OAbND36JXKu/wDZq98l91wLkSSSqMcoULsVrDjeikVsrbGnnFRFMuJVTG2mYZCduIVwzgjbB8N24u7sj9E5EKOl155idXNdgM11AX76egfXqwzetiyTyvyR52o1HE4yq27DXTybns1P0/XqYwzUbqXgHZ/GnV8+sW9QiMuAJOox6tv5MmBgFcxmz0s9VOS6yE2TFoOY3nxukzK3SdmwsRaWZdERiLOvKcTWo0Fe3tfLy/t6Wbsogw+tySXbP/KfDW/ZPNx3/hU9254nWL+H4//zBbLX3E32mndjOqX3SYgLNbH3dFwigk21hJoP4Z25lF1tHmJxWFp2jpUghJjmDMMgP93BWuXni7fl8JerMyjJcvLqgT4++5MGntnRTSw+8tIkpsdPznXvIeeGD2J6/HRv/DXHf/h5BhLT7gohxk8S9Rj0bHkGgLT5q06ttDS/SDojxKXPNAwWlXr49E1Z3LUiDcOAn73ewZd/3URD+9mD1IZ4KxdScOdfk7bgGqLdLZz85Vc5+auvE25rnMTohbg0SLYZRbSnjUDNZlz55Vg5ZeysP0ZRppOiTOn2FpcPh2lwzRwfS8s9/GFPgB0NIf7u8ePcvSqHd6/MGfHuB9PtJXPl7fhmr6C3+kUG6qoZOLyDjOU3k3Pde3FmFaTgnYgLEYrE2H+4gx26lc7eIH6vE5/HyeyyLG5YUYbDIW2+iSSJehQ9258HK07agtXsbQwSilosrfBM6hSOQkwVaR6T96/KYFm5h9/t7OeJLV1sqQvwqVsKmFM08nS6rtwScm/5MKGmWvp2vkzfrpfp27OBjKVryb72blw5xZP8LsRoLMuioaWPnbqVHTWt7D/SQTgaH3Hfx9dpPnTbAq5fUTalVoG7lEiiPo94eJC+XS9j+jPxVixgy/pOAFShnDZxeVtQ4uZz+dk8t3eArUeD/MOvm7jziizevTJnxNW/DMPAW67wlM5lsH4v/fs20rf7Ffr2bMA/fxVZq96Ot3KRfAGeYJFonMNN3TSe7CMQjNA/GCEYihGLx4nFLPoCIdrbu+jr7CQaDuM04pjEWZCbSXlZIaVlBeTnZREKxxgMxdhR28r2gy1857Fqnnn9CF/+6FXkZMj6B8kmGec8+nZvIB4MkHHlbQQiBlsPB8hJc1Amy1oKgddlcveV6Swrd/Pkjn6e2dHD+v19vOPKbG5fnjXi/OOG6cA/ewW+mcsINhyg/8AmBvQWBvQW3IWVZKy4lfTF1+HwZ6bgHV2aBkNR1m9v5I09zdQc6yIWCVPk6KXM0Umxo5tcs59cR4AcM0C6EcRhWODH/hkSAxrsn7gvm3hWGfHsMmbNU9ywdBkvbDvOvsMdfPE/NvKVe66hoigjNW/2EiUZ5xyi/V10bfwVhsuDb/YyntjZzWA4zlsXZyR9/mQhprO5hW4+d0sOm48M8lrtII//qZNndnRz7fx0blqcyawC91ktZcM08c1cgnfGYiJtjQRqtxJs2E/Huv+l4+Wf4J97JemLr8M/50pMj0xLeiHaugb5/cbDbNhymKJoM/NcLdye0UoxbZi8uRvbMhxEPVnE3fng9YPLC6YTTAcYBsQiEA1jRAYx+ttxntwPJ/dDzTrKXV4+UryEHYtm8csDcf72exv58kevYukcWbc8WSRRj8CyLNpfeIT4YD9Zq99NIO7jD7tayfI5qKqU+0GFOJPbaXDDfD9XzfKyqS7IlqNB1u3tZd3eXspyXCyr9LOs0seiMt+bWtqGYeAurMRdWEls8G0M1u9h8MgeBmq3MlC7FcPhwjd7Bf65V+KbtQxndpF0j48iEIzx6FPVHNu+iSWOer7sa8JjRAGwDBMrq5RYRhHxtDzi/hzi3kxwp9sJeawiQcy+VhydR3G0H8bVuJ2r2c6y4hxe7JnDN344yOf+8lquWizjD5JBEvUIAgffYEBvwVM6D9/sZfzs9U5CEYs7l/lxO+WPhBDn4nWZ3LzQz1rl41BLhOpjQWpORnh+dw/P7+7BYcL8Yi9LK30srfAzp9BzasS4w5dO+sI1pC9cQ6TrJMGGgwSP1zBwaBsDh7YB4MwqwDdzKb6Zy/DOXIIzPSeVb3dK6e/u5k/PvcBg7WaucTZzgz8GQNyfR7RoPvHMUmKZJZCMyWdcXuK5lcRzK4nMuQGjvxVn0x68LQe5y7ed27y7ef3xvYTf/kGuu2bBxdd3mTMsa+SJC6aK6upqq6qqatLqiwV6aPzh57DCQfLf/lf0Ghn8zU8ayPCa3H9rdsoW4WhsbKSioiIldU81ci5Omw7nIhqzONYZ4XBrlLq2CI0dEYb+6ridBvOLvSwq87KwzMe8Yg9u55uvbUd7OwidOEy49Rjhk0eIhwZObXPlluIpmYO7ZDbHemMsveFtl1VXeSzQQ2/NVhq2bMDXeQinYXdpB9z5uMsXEsubiZWWP77W8sWIDOJs3ovRsANndICQ5SRQsYYVd/8Fzozccx0lrZ9RSKIeJh4J0fKbbzF4ZBeZV7+TtHlV/M+GNtbt7eX9qzK4sjJ1s5FNhz/Ik0XOxWnT8VwMhOMcbo1wtD1KfUeE5u7oqW1OE+YOJe5SH6rEi3dYV7kVjxPtOkno5FHCrfWE2xqxwoPDSjdw5ZXiLp6FO78Cd4H948wuuiQWCYkN9BE6eZjB+r30HdpFrP0YRuJrT1Msl8H8BVhpmZTPWzRKSRMdaIT+I3twNWwj2xwghoPMFTeRe+27cWUXnbm3JOpRSNd3QjwY4OQT3yTYcABv5WL8c65g3d4e1u3tpTDTyfJyuTYtRDL43SZLyz0sLbe/+AZCceo7IhzriHK0PYo+EaSmOQh0Yxowu9DDwjIv84q8lOe5Kc4uIT2vFBZfi2VZxPo7iXQ003qkhnQrSKT9OJGOJgLD6jQcLlx5Zbjyy3DlluDKKcGVW4wrpwTTn5ny696WFccKDRILBYgHB4gHA8QH+4n2thHpaSPa1UKw5Sjx3vZTx0QtkyPRIg5b5XjKFMvmFZDrMWlsnAKzvzlcpM+rorN4KZu37qTK2oNj10sEdr+Mf95KMqtuxzdrWcrP+3QhiRq7++jEL/+FcMtRfHOuJOuqt7OxNsD/bmgnw2vy4dUZOORGfiEmRJrHZHGph8WlduIORuIc64hS3xGlvj3C0dYQdS0hoAcAhwmFmS7yM5zkpTvJ9Dvwu8vpi3qZWVGMb4ZBerwXX6gDV7AT52AnRn874c5mwq31Z9VvePy4sotwZubhyMjFmZGHMyM38TgX05eB6fFjOM8evT7EikWxomHikTCx4AA9XV30dHTR29XFQG8Pwb5eIgP9xIP9GJFBPPEgHiuEzwjhNcJ4CTPan5i+uJfGaBnHY7kciRYSzy7nyvnpXFvixpWiS3Kjyc1ws2btVfxh10IizTWs9R6ksnYbA7XbcOYUk774enLf8sFUhznlXdaJOh4N07djHd1vPEks0EPawjWkr7iFjYcGePilVnxuk49fn0Ve+vTvMhNiuvC6TFSxG1Vs92KFoxYNnRFO9ERp64vT2hejoz/Gie4z19I2oaZ12POhm4HtpTYNLHLMAIXOPoqd/RQ6+yhw9pEX7iOrpRFny9HzxmWZTizTCabTHj0dj2PEwpjxKAZnz9rlAHISP2cxIYyTEB4CpNOBm6DlZjDxMxB3MRB30xX30xVPJ+7LxOdPIy/DycxcJyvznSPepz4VuRwGd1VlsrdoOT/ZPw9/Twtv8dWworuB6OtPkLH0LW5Xbkk41XFOZaMmaqWUCTwMLAdCwCe01nXDtt8D3AtEga9prZ9VSuUDvwB8QDPwUa31wFmFp4BlWUTaGhg4souerc8S6+vEcHvJWPV2apyL/v/27j1GrrKM4/h3rjvTy7QV2DbUWiSVR4sg0tbSSmmJNEWIhWhM1BBjVcRIFA0JAqFqvBAwIIFgUCGFaiQRJARpUgoxStoqNniJVNqntlFrQ7n0Spfdnevxj/esHcpKS4U5pz2/T7LJnHNmMs95dmaeed/3zPvy0IM72fZinUopx+cWTGCK5vQWSVS5mGNGf5kZ/a8efmq2I/YPdRhsdKg3I557YRdja2+j0YLhVkSzHf+1oBHfbrT7qLcm8fd2xN9aEcODEYP1Du0oYkyuwYT8IBPyg0zMDf739phcg0q+QTXXpEibAh2KuQ5tCjSjcTSjAk0KNKMiFIrkimUoVcmVKxTKfRTLffRVK1THVKmOrZIrVaHYB/kCRWBc/He8O+Ptfcw8ucyftldZtamfX+yuc3p5B1c8cvvCqctueiLp+NLsSFrUlwIVd59nZucAtwKXAJjZFOArwGygAqwzsyeAbwD3u/t9ZnYtoZDf9lacwGhaB/bS2v8incYQnfoQ7YE9tPa9SHP/Swzv2EznldCF1smXeP7EuaxvzmTTetg98AIAZ0+vcL5VOGm8irRIWpUKYTnO0HaFSqPNtGlvfPrKKIpotkOX+1AzYrgZMdSIGG52GG5FDHWgE0GnA/l8WKCkkINyEaqlPJVSjlo1T62ap6ghstdVyOeYc0qFWdP7+PeeFpt21nhm/yszp4IK9es4kkJ9LvAYgLs/ZWazu459AFjv7nWgbmZbgTPjx9wY32d1fLsnhbo9eIDtd14Bnfaox4fyY9lYP5UtzSk825zKwK4q0KZWyTPnnVUWzOijv5bpEQGRTMnlcpSLUC4WqGXnl12JyudyTD+hxPQTSmxYPahvN4dxJBWpxshVHEHbzIru3hrl2AFgwiH7R/YdlVmzZr2hf2JhzHhOve4BmnufP60zPFDpDA/SHnw5ag/sbXSa9fYkYPK4/okLyrXJ9Xqb4UazMzzcaBJ14t+pRTQah459JW/y5CmpjCsJysVBysVBykVwrOXhrA8tTjqE1DuSQv0y0D3Dej4u0qMdGw/s69o/1LWvp0qTpmzp9XOKiIi82Y7kssH1wEUA8Rj1M13HNgALzKxiZhOA9wAbux8DfBhY+6ZFLCIiks5wFrwAAATQSURBVCGHnZms66rvMwkzyCwjFOGt7v6r+KrvLxCK/o3u/pCZTQZWElrTu4BPufsroz6BiIiI/E+pn0JUREQky46NX8yLiIhklAq1iIhIiqlQi4iIpJgKtYiISIqpUIuIiKSYCrWIiEiKqVCLiIikmAq1iIhIiqlQi4iIpFgq13Psmrb0fUAd+Ly7b002qt4xsxKwAjgF6AO+CzwL3AdEhPnUr3T3TkIh9pyZ9QN/BBYDLTKaCzO7DlgKlAnvkSfJWC7i98dKwvujDVxOBl8TZjYXuNndF5nZDEY5fzP7JnAxIT9fdfcNiQUsRy2tLepLgYq7zwOuBW5NOJ5euwzY7e4LCIua3An8ALgh3pcDLkkwvp6KP5h/TFiNDTKaCzNbBMwHPggsBKaRzVxcBBTdfT7wbeB7ZCwPZnYNcA9QiXe95vzN7GzC62Qu8Angh0nEKv+/tBbqc4HHANz9KWB2suH03IPA8q7tFjCL0HoCWA1c0OugEnQL8CPguXg7q7lYQli97mHgUWAV2czFFqAY97zVgCbZy8M24KNd26Od/7nA4+4euft2Qs5O6m2Y8mZIa6GuAfu7tttmlspu+reCuw+4+wEzGw/8ErgByLn7yAoqB4AJiQXYQ2b2GeAld1/TtTuTuQBOJHxp/TjwReDnhPXhs5aLAUK392bgbuAOMvaacPeHCF9QRox2/od+jh73eTlepbVQv0xYInNE3t1bSQWTBDObBvwG+Jm73w90j7eNB/YlEljvfRZYbGa/Bc4Cfgr0dx3PUi52A2vcveHuDgzz6g/erOTia4Q8nEa4jmUlYcx+RFby0G20z4dDP0ezmJfjQloL9XrCOBRmdg6huy8z4vW8Hwe+7u4r4t1/jscoIYxbr00itl5z9/PcfaG7LwL+AnwaWJ3FXADrgAvNLGdmJwNjgV9nMBd7OdhS3AOUyOj7o8to578eWGJmeTN7B6HBsyupAOXopbU7+WFCK+p3hAsjliUcT69dD0wClpvZyFj1VcAdZlYGNhG6xLPqauDurOXC3VeZ2XnABsKX7CuBf5C9XNwGrDCztYSW9PXA02QvD91e855w93aco99z8PUix6BcFEWHv5eIiIgkIq1d3yIiIoIKtYiISKqpUIuIiKSYCrWIiEiKqVCLiIikmAq1iIhIiqlQi4iIpFhaJzwROe7E89XfBbwXmAz8FfgkYZnGLxOmd9wMbHP3b5nZhYTVoUqEiU0ud/fdScQuIslRi1qkd+YDjXj51hnAROAawoxRs4AFwLsA4lWObgKWuPv7gTXAzUkELSLJ0sxkIj1kZqcDi4B3E5Yp/AlQc/er4+NXEaaPfZqwAMn2+KEFYI+7L+x1zCKSLHV9i/SImS0ldGXfDtxLWLZyH6FlfagCsM7dl8aPrQDjehSqiKSIur5FeucC4AF3v5dQoM+P919kZrV4QYWPARHwB2CemZ0W32c5cEuvAxaR5KnrW6RHzOwM4P54swH8k7DS0U7gS8AAsAt40t2/b2YfAb5DaF3vAC7TxWQi2aNCLZKguMV8sbvfFm8/Atzj7o8mG5mIpIXGqEWS9S9gjpltJHR5rwFWJRuSiKSJWtQiIiIppovJREREUkyFWkREJMVUqEVERFJMhVpERCTFVKhFRERS7D8IFRXfsdfS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708" y="3674623"/>
            <a:ext cx="4667250" cy="2057400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0859" y="995767"/>
            <a:ext cx="6029325" cy="2162175"/>
          </a:xfrm>
          <a:prstGeom prst="rect">
            <a:avLst/>
          </a:prstGeom>
          <a:gradFill>
            <a:gsLst>
              <a:gs pos="23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81737" y="995766"/>
            <a:ext cx="5910263" cy="218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0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bg2">
              <a:lumMod val="60000"/>
              <a:lumOff val="40000"/>
            </a:schemeClr>
          </a:fgClr>
          <a:bgClr>
            <a:schemeClr val="tx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56" y="956669"/>
            <a:ext cx="10703378" cy="2667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13908921"/>
              </p:ext>
            </p:extLst>
          </p:nvPr>
        </p:nvGraphicFramePr>
        <p:xfrm>
          <a:off x="337515" y="4062329"/>
          <a:ext cx="4612821" cy="1937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1720" y="4021040"/>
            <a:ext cx="6048375" cy="19145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516" y="0"/>
            <a:ext cx="8702170" cy="986976"/>
          </a:xfrm>
        </p:spPr>
        <p:txBody>
          <a:bodyPr/>
          <a:lstStyle/>
          <a:p>
            <a:r>
              <a:rPr lang="en-US" dirty="0" smtClean="0"/>
              <a:t>Who Initiated Friendship more?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2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67754306"/>
              </p:ext>
            </p:extLst>
          </p:nvPr>
        </p:nvGraphicFramePr>
        <p:xfrm>
          <a:off x="685800" y="985610"/>
          <a:ext cx="4751615" cy="4811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5131" y="868642"/>
            <a:ext cx="4531179" cy="30418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AutoShape 2" descr="data:image/png;base64,iVBORw0KGgoAAAANSUhEUgAAAbgAAAEuCAYAAAD89QftAAAABHNCSVQICAgIfAhkiAAAAAlwSFlzAAALEgAACxIB0t1+/AAAADl0RVh0U29mdHdhcmUAbWF0cGxvdGxpYiB2ZXJzaW9uIDMuMC4yLCBodHRwOi8vbWF0cGxvdGxpYi5vcmcvOIA7rQAAEtlJREFUeJzt3XuUnHV5wPHvhhCQGKIgIFQoWMJTRAUSMWiDxBsRsbWibfHWFuqlNag51tux5BBbLWoFL9WiVhD0gDcQLUVJqiWSIhKE2AjCkyA5YhUOJJoLIVyWTP943w2TGHd3dmfy7v72+znHszPvzrzzRE/85n3nvfS1Wi0kSSrNpKYHkCSpFwycJKlIBk6SVCQDJ0kqkoGTJBXJwEmSijS56QGksSIiWsAtwKNti3+UmW/YyWt/DMzNzPVd+NwnAfdlZl+H73sZ8E7gCcDuVLO/MzN/MdqZdvJZ04ErMvMF3V631CsGTtre8zNz7VAvysxjdsUwv0tEvAY4C/iTzLwjIvqA9wLXRMRRmflQlz/yicCzu7xOqacMnDQMEfEQ8C3gaOC1wI3Afpm5NiL+BngL1S7/dcCZmXl7RFwEbASeARwMrAT+MjPvj4hTgQ8CD9TrGvicJwNfBJ5UL7oqMxfuZKQPAm/KzDsAMrMVER8C7gL2AB6KiIXAq4F+YFU91z0RsRT4VGZeVn/mtucR8SDwIeAk4EDgI5l5PvAF4HH1luuszGzfypXGJL+Dk7Z3TUT8uO0/+9fLpwBXZmZk5o8GXhwRJwJ/BZyQmccCHwGuaFvfLOAlwJHAocCfRcQBwIXAKzNzFvDztte/EbgzM2cCJwAz6t2D20TEvvW6rmtfnpmtzLwkMzdGxOnAycBxmflMqt2XFw3jz78HsDYznwu8CvhYROwJnA5sycxjjJvGC7fgpO0Ntoty2U6WnQIcDvwgIgaWPTEi9qkfXz2wuzAifgLsA8wBfpKZP61f81ngnwdeD3w7Ig4Bvgu8NzM37PCZW+ufg/0D9WTgC5m5uX7+CeAfImLKIO8Z8K36581UwZs6jPdIY45bcNLw3b+TZbsBX6q3bI4BZgLPAn5T/35L22tbwMCBJO0HlPQPPMjMG4HDgM9RbaUtj4hZ7R+Ymb+h2uV4/I7DRMTXIuLoeq72C81OovoHbd8Oc0C1ddpuS/05A+/v6OAXaawwcNLoLAZeHREH1s//FvjeEO+5FjiqDhHAXw/8ov4ebWFmfhN4O3Ar8PSdrOP9wCci4vD6fbtFxFnAMcDtVFuCZ0TEwNbX24Br663J+6giTEQ8DXjmMP6c/cBu9cEs0rhg4KRRyMwlwIeB/4qIlcBrgFPbtn529p776tddEhE3U22xDfg4cExE3AL8CFgDfGUn67iUarfml+sDP24Fnga8oI7YBVS7OJdHxG1UW5avrd/+AeCk+jP+kSq4Q7kbWA7cWn8HKI15fd4uR5JUIrfgJElFMnCSpCIZOElSkQycJKlIY/VEb498kSS16/gUlUEDFxG7U11S6FCqKxp8APg/4Epgdf2y8zPzqxFxNtVVHfqBBZm5vNNhJEnqlqG24F4HrMvM19fnvqygOm/mvMw8d+BFETETOBGYTXVR2cuB43ozsiRJQxsqcF8HLmt73k918diIiJdTbcUtoLq23pL65Na7ImJyROxXn9AqSdIuN+hBJpl5f2ZuiohpVKE7i+pqBu/KzOcBdwJnA3sD7ReE3QRM33F9kiTtKkMeRRkRBwPXUF1Q9lKqu/reVP/6CuBYqnteTWt72zRg1Hc6liRppAYNXH3fqiXAezLzwnrx4ogYuLPvC4GbqO5LNS8iJtW3+Zg0nLsiS5LUK0N9B/c+qlvVL6zvDgzwDuDjEfEwcA/VXYU3RsQy4HqqaM7v1cCSJA3HWL3Y8pgcSpLUmI7Pg/NKJpKkIhk4SVKRxuqlusa/f70B1m1peoqJa9/HwVtnNz2FpAYZuF5ZtwXu3dz0FJI0YbmLUpJUJAMnSSqSgZMkFcnASZKKZOAkSUUycJKkIhk4SVKRDJwkqUgGTpJUJAMnSSqSgZMkFcnASZKKZOAkSUUycJKkIhk4SVKRDJwkqUgGTpJUJAMnSSqSgZMkFcnASZKKZOAkSUUycJKkIhk4SVKRDJwkqUgGTpJUJAMnSSqSgZMkFcnASZKKZOAkSUUycJKkIhk4SVKRJg/2y4jYHbgQOBTYA/gA8FPgIqAF3ALMz8ytEXE2cArQDyzIzOW9G1uSpMENtQX3OmBdZp4AnAx8CjgPOKte1ge8PCJmAicCs4HTgE/3bmRJkoY2VOC+Dixse94PzAK+Xz//DvAiYA6wJDNbmXkXMDki9uv2sJIkDdeggcvM+zNzU0RMAy4DzgL6MrNVv2QTMB3YG9jQ9taB5ZIkNWLIg0wi4mDgGuBLmXkpsLXt19OA9cDG+vGOyyVJasSggYuIA4AlwHsy88J68YqImFs/PhlYBlwHzIuISRFxCDApM9f2aGZJkoY06FGUwPuAJwILI2Lgu7i3A5+MiCnAbcBlmfloRCwDrqeK5vxeDSxJ0nD0tVqtoV+1643JoTqyaCncu7npKSau/afCorlNTyGpe/o6fYMnekuSimTgJElFMnCSpCIZOElSkQycJKlIBk6SVCQDJ0kqkoGTJBXJwEmSimTgJElFMnCSpCIZOElSkQycJKlIBk6SVCQDJ0kqkoGTJBXJwEmSimTgJElFMnCSpCIZOElSkQycJKlIBk6SVCQDJ0kqkoGTJBVpctMDSCrbvHmwZk3TU0xshx0Gixc3PcWuZ+Ak9dSaNbB6ddNTaCJyF6UkqUgGTpJUJAMnSSqSgZMkFcnASZKKZOAkSUUycJKkIhk4SVKRDJwkqUjDupJJRMwGPpyZcyNiJnAlMHBtgvMz86sRcTZwCtAPLMjM5T2ZWJKkYRgycBHxbuD1wOZ60UzgvMw8t+01M4ETgdnAwcDlwHFdn1aSpGEazi7KnwGntj2fBZwSEddGxAURMQ2YAyzJzFZm3gVMjoj9ejCvJEnDMmTgMvNy4JG2RcuBd2Xm84A7gbOBvYENba/ZBEzv4pySJHVkJAeZXJGZNw08Bo4FNgLT2l4zDVg/ytkkSRqxkQRucUQ8u378QuAm4DpgXkRMiohDgEmZubZbQ0qS1KmR3A/u74BPRcTDwD3AmzJzY0QsA66niub8Ls4oSVLH+lqtVtMz7MyYHKoji5bCvZuHfJl6ZP+psGhu01MIOOIIb3jatBkzYNWqpqcYtb5O3+CJ3pKkIhk4SVKRDJwkqUgGTpJUJAMnSSqSgZMkFcnASZKKZOAkSUUycJKkIhk4SVKRDJwkqUgGTpJUJAMnSSqSgZMkFcnASZKKZOAkSUUycJKkIhk4SVKRDJwkqUgGTpJUJAMnSSqSgZMkFcnASZKKZOAkSUUycJKkIhk4SVKRDJwkqUgGTpJUJAMnSSqSgZMkFcnASZKKZOAkSUUycJKkIhk4SVKRDJwkqUiTh/OiiJgNfDgz50bE4cBFQAu4BZifmVsj4mzgFKAfWJCZy3s0syRJQxpyCy4i3g18HtizXnQecFZmngD0AS+PiJnAicBs4DTg070ZV5Kk4RnOLsqfAae2PZ8FfL9+/B3gRcAcYElmtjLzLmByROzX1UklSerAkIHLzMuBR9oW9WVmq368CZgO7A1saHvNwHJJkhoxkoNMtrY9ngasBzbWj3dcLklSI0YSuBURMbd+fDKwDLgOmBcRkyLiEGBSZq7t0oySJHVsWEdR7uDvgX+PiCnAbcBlmfloRCwDrqeK5vwuzihJUsf6Wq3W0K/a9cbkUB1ZtBTu3dz0FBPX/lNh0dympxBwxBGwenXTU0xsM2bAqlVNTzFqfZ2+wRO9JUlFMnCSpCIZOElSkQycJKlIBk6SVCQDJ0kqkoGTJBXJwEmSimTgJElFMnCSpCIZOElSkQycJKlIBk6SVCQDJ0kqkoGTJBXJwEmSimTgJElFMnCSpCIZOElSkQycJKlIBk6SVCQDJ0kqkoGTJBXJwEmSimTgJElFMnCSpCIZOElSkQycJKlIBk6SVCQDJ0kqkoGTJBXJwEmSimTgJElFMnCSpCJNHukbI2IFsKF+ugb4LPAJoB9YkpnvH/14kiSNzIgCFxF7AmTm3LZlPwZeCdwJXBURMzPz5m4MKUlSp0a6BXc0sFdELKnXsQjYIzN/BhARi4EXAgZOktSIkQbuAeCjwOeBGcB3gPVtv98EPHV0o0mSNHIjDdwq4I7MbAGrImIDsE/b76exffAkSdqlRnoU5RnAuQARcRCwF7A5Iv4gIvqAecCy7owoSVLnRroFdwFwUUT8D9CiCt5W4BJgN6qjKG/ozoiSJHVuRIHLzIeB1+zkV8ePbhxJkrrDE70lSUUycJKkIhk4SVKRDJwkqUgGTpJUJAMnSSqSgZMkFcnASZKKZOAkSUUycJKkIhk4SVKRDJwkqUgGTpJUJAMnSSqSgZMkFcnASZKKZOAkSUUycJKkIhk4SVKRDJwkqUgGTpJUJAMnSSqSgZMkFcnASZKKZOAkSUUycJKkIhk4SVKRDJwkqUgGTpJUJAMnSSqSgZMkFcnASZKKZOAkSUUycJKkIhk4SVKRJndzZRExCfg34GjgIeANmXlHNz9DkqTh6PYW3J8Ce2bmc4D3Aud2ef2SJA1LV7fggDnA1QCZ+cOIeFaX1z9+7Pu4pieY2Pzvf8w47LCmJ9BE/d+g24HbG9jQ9vzRiJicmf0drqevizM1462zm55AGhMWL256Ak1U3d5FuRGY1r7+EcRNkqRR63bgrgNeChARxwM/6fL6JUkalm7vorwCeHFE/IBqN+PpXV6/JEnD0tdqtZqeQZKkrvNEb0lSkQycJKlIBk6SVCQDJ0kqkoGTJBXJwEmSimTgJElFMnCSpCIZOElSkQycJKlI3b4WpSQVIyJmAIdTXTj+l5nptQ3HEQOnbSJiGvAe4EDgKmBlZt7R7FRSMyLiTOAVwD7AxVShO7PRodQRd1Gq3YXAncARwD3ABc2OIzXqNOBFwPrM/DjgXYzHGQOndvtm5oXAI5k5cMsjaaIa+P/Hgd2SDzU1iEbGXZTaTkT8Yf3zKcCjDY8jNelS4Frg9yPi28A3G55HHfJ+cNomIp4BfA44ErgdeEtm3tzsVFJzIuJI4OlAZubKpudRZwycJLWJiHN4bLfkdjLzfbt4HI2CuyhFRNzNb/+F7gNamXlQAyNJTbq96QHUHW7BSdJORMRk4Dhgd6p/8B2UmV9udip1wi04bRMRxwOns/1f6HnNTiU15hvAFOD3gN2AXwEGbhzxNAG1+ySwFJgO/BxY2+g0UrOmZ+ZLgBuAWcCeDc+jDhk4tVtf74LZmJmLgKc0PI/UpP7659TM3ALs0eQw6pyBU7tWRBwF7BURATy56YGkBn0jIhYC/xsR1wMbmh5InfE7OLV7B3AU1a7KS4HPNDuO1KhfACdRfQ/3AI9t0WmcMHDaJjNvjYhfUH3X8FJ+x7lA0gTxL8Cbgd80PYhGxsBpm4j4IjAHWE99Hhwws9GhpObcmplLmx5CI2fg1C4y86lNDyGNEd+qv3u7bWBBZp7R4DzqkIFTu+UREZmZTQ8ijQFvAz5CtUdD45CBU7sNwI0RcT9eqku6JzO/2vQQGjkDp3bPB/bJTI8Wk2BLRFwNrKA+4MqLLY8vBk7tVgMHAL9sehBpDLiy6QE0Ol5sWdtExGrgUGAd1b9Y3UUpadwycJKkIrmLUtvUl+n6DPAE4BLglsz8z2ankqSR8VqUavdJqtvlrAUuABY1Oo0kjYKB03Yy8w6q797uAzY1PY8kjZSBExExvX7464h4MzA1Ik7DE1wljWMGTvDY4dCbqI6iXAs8C/CyRJLGLQ8yEVQntN4IzOCx6+79EXAV8NzGppKkUTBwAjgZOAj4LPCWhmeRpK7wPDhJUpH8Dk6SVCQDJ0kqkoGTxpGImBsRS5ueQxoPDJwkqUgeRSn1UEScA7yK6tzCu4H/ALYCC6j+gXkTMD8zH4yIu4HLgDlAP/DnmbkmIk4CPgY8CNzetu7DgfOBfYEHgLdm5oqIuKhedjjw7sz0ti+akNyCk3okIv6YKlZHAS8FjgWmAm8EnpuZxwD3Au+s3/Jk4HuZeSxwLXBmROwBXAy8KjNnAVvaPuJiqoDNBN4EfKXtd+sy80jjponMLTipd14MfC0zHwYejohvAn1UJ9T/MCIApgA3t73n6vrnLcDzgGcAv8rMgRPwLwb+KSIeDxwHfKFeD8DjI2Lf+vENvfkjSeOHgZN651F+ey/JblTRextAHaptfw8z88H6YYsqhgM/B/S3refBeiuQel1PAX5dP23f0pMmJHdRSr3zXeCVETElIvYGXkZ1r71XRMT+EdFH9R3agkHWsRI4ICKOrp+/GiAzNwCrI+J1ABHxYqrdmpJqBk7qkcy8iio6K6iu6/krqmt9vh/4b+BWqi2xDw2yjkeoovaliLgZ2Kvt168F3hARK4FzgL/ITC9NJNW8VJfUIxHxHOCIzLw4InYHrgfOyMyVDY8mTQgGTuqRiNgHuBQ4kGpvycWZ+dFmp5ImDgMnSSqS38FJkopk4CRJRTJwkqQiGThJUpEMnCSpSP8PaiN6Bd+UI0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4943" y="3981450"/>
            <a:ext cx="4191000" cy="2876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30947" y="0"/>
            <a:ext cx="5219668" cy="97724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Friends Count</a:t>
            </a:r>
            <a:endParaRPr lang="en-GB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8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86" y="662522"/>
            <a:ext cx="6482442" cy="40195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033" y="642429"/>
            <a:ext cx="3743325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930" y="3813822"/>
            <a:ext cx="3743325" cy="2966357"/>
          </a:xfrm>
          <a:prstGeom prst="roundRect">
            <a:avLst>
              <a:gd name="adj" fmla="val 8594"/>
            </a:avLst>
          </a:prstGeom>
          <a:gradFill>
            <a:gsLst>
              <a:gs pos="1000">
                <a:schemeClr val="bg1"/>
              </a:gs>
              <a:gs pos="24000">
                <a:schemeClr val="accent1">
                  <a:lumMod val="45000"/>
                  <a:lumOff val="55000"/>
                </a:schemeClr>
              </a:gs>
              <a:gs pos="41000">
                <a:schemeClr val="accent6">
                  <a:lumMod val="75000"/>
                </a:schemeClr>
              </a:gs>
              <a:gs pos="55000">
                <a:schemeClr val="bg1">
                  <a:lumMod val="65000"/>
                  <a:lumOff val="35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Activity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657600" y="0"/>
            <a:ext cx="3521413" cy="53502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Berlin Sans FB Demi" panose="020E0802020502020306" pitchFamily="34" charset="0"/>
              </a:rPr>
              <a:t>Activities</a:t>
            </a:r>
            <a:endParaRPr lang="en-GB" sz="3200" b="1" dirty="0">
              <a:latin typeface="Berlin Sans FB Demi" panose="020E0802020502020306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06630759"/>
              </p:ext>
            </p:extLst>
          </p:nvPr>
        </p:nvGraphicFramePr>
        <p:xfrm>
          <a:off x="112044" y="4522517"/>
          <a:ext cx="7135586" cy="2472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8422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6000">
              <a:schemeClr val="accent3">
                <a:lumMod val="60000"/>
                <a:lumOff val="40000"/>
              </a:schemeClr>
            </a:gs>
            <a:gs pos="20000">
              <a:srgbClr val="0070C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83299418"/>
              </p:ext>
            </p:extLst>
          </p:nvPr>
        </p:nvGraphicFramePr>
        <p:xfrm>
          <a:off x="4786010" y="1118681"/>
          <a:ext cx="7675122" cy="1721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89" y="155643"/>
            <a:ext cx="3152775" cy="2514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725062"/>
            <a:ext cx="8020050" cy="37814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6282" y="126460"/>
            <a:ext cx="2466740" cy="924128"/>
          </a:xfrm>
        </p:spPr>
        <p:txBody>
          <a:bodyPr/>
          <a:lstStyle/>
          <a:p>
            <a:pPr algn="ctr"/>
            <a:r>
              <a:rPr lang="en-US" b="1" dirty="0" smtClean="0"/>
              <a:t>Tenure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791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53" y="945841"/>
            <a:ext cx="4090655" cy="2743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5499" y="134566"/>
            <a:ext cx="8815897" cy="702013"/>
          </a:xfrm>
        </p:spPr>
        <p:txBody>
          <a:bodyPr/>
          <a:lstStyle/>
          <a:p>
            <a:pPr algn="ctr"/>
            <a:r>
              <a:rPr lang="en-US" sz="3200" dirty="0" smtClean="0"/>
              <a:t>Which day has maximum birthday</a:t>
            </a:r>
            <a:endParaRPr lang="en-GB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593405" y="4601184"/>
            <a:ext cx="5953362" cy="19050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This plot shows most of the users registered their birthday as 1</a:t>
            </a:r>
            <a:r>
              <a:rPr lang="en-US" baseline="30000" dirty="0" smtClean="0"/>
              <a:t>st</a:t>
            </a:r>
            <a:r>
              <a:rPr lang="en-US" dirty="0" smtClean="0"/>
              <a:t> Jan both for male &amp; female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Count for rest of the month are fairly the same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54" y="3709683"/>
            <a:ext cx="4105072" cy="2609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853" y="868195"/>
            <a:ext cx="41433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03206928"/>
              </p:ext>
            </p:extLst>
          </p:nvPr>
        </p:nvGraphicFramePr>
        <p:xfrm>
          <a:off x="2192809" y="1425484"/>
          <a:ext cx="9404723" cy="1400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9953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527</TotalTime>
  <Words>222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Bauhaus 93</vt:lpstr>
      <vt:lpstr>Berlin Sans FB Demi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Who Initiated Friendship more?</vt:lpstr>
      <vt:lpstr>Friends Count</vt:lpstr>
      <vt:lpstr>  Activity  </vt:lpstr>
      <vt:lpstr>Tenure</vt:lpstr>
      <vt:lpstr>Which day has maximum birthday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Chawang, Abiniu</dc:creator>
  <cp:lastModifiedBy>Chawang, Abiniu</cp:lastModifiedBy>
  <cp:revision>30</cp:revision>
  <dcterms:created xsi:type="dcterms:W3CDTF">2019-09-14T10:14:42Z</dcterms:created>
  <dcterms:modified xsi:type="dcterms:W3CDTF">2019-09-15T09:34:02Z</dcterms:modified>
</cp:coreProperties>
</file>