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F13C871-2E27-44FA-AEC3-E97FB1CCAD8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Project on Sales Data - June Cohort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969CC9B-DEA2-469A-9A03-35CDBBFD36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11/25/2019 10:38:51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D3B0DCC1-EEFF-4D87-B21A-878E285BD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A7893F47-085F-4496-85C5-5B815EA9C9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EA59DC23-94CA-4F56-9E10-9307034A1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6FF1DBF3-A775-43DF-AC8B-5798B0C6EE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6" name="slide6">
            <a:extLst>
              <a:ext uri="{FF2B5EF4-FFF2-40B4-BE49-F238E27FC236}">
                <a16:creationId xmlns:a16="http://schemas.microsoft.com/office/drawing/2014/main" id="{0CF0D87A-9D01-4F00-8C8A-97571C89E5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2019-11-25T17:08:52Z</dcterms:created>
  <dcterms:modified xsi:type="dcterms:W3CDTF">2019-11-25T17:08:52Z</dcterms:modified>
</cp:coreProperties>
</file>