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2D00-6342-42C3-9758-CB4B0E20A7A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54A8-F261-448A-9C95-AE193648CC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AJAX</a:t>
            </a:r>
            <a:endParaRPr 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sz="3600" dirty="0" smtClean="0"/>
              <a:t>Onload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XMLHttpRequest object you can define a callback function to be executed when the request receives an answer.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function is defined in the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onload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property of the XMLHttpRequest object: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: </a:t>
            </a:r>
            <a:r>
              <a:rPr lang="en-US" sz="2400" dirty="0" err="1"/>
              <a:t>xhttp.onload</a:t>
            </a:r>
            <a:r>
              <a:rPr lang="en-US" sz="2400" dirty="0"/>
              <a:t> = function() {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  </a:t>
            </a: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 = 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err="1" smtClean="0"/>
              <a:t>this.responseText</a:t>
            </a:r>
            <a:r>
              <a:rPr lang="en-US" sz="2400" dirty="0"/>
              <a:t>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}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xhttp.open</a:t>
            </a:r>
            <a:r>
              <a:rPr lang="en-US" sz="2400" dirty="0"/>
              <a:t>("GET", "ajax_info.txt");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xhttp.send</a:t>
            </a:r>
            <a:r>
              <a:rPr lang="en-US" sz="2400" dirty="0"/>
              <a:t>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sz="4000" dirty="0"/>
              <a:t>The onreadystatechange </a:t>
            </a:r>
            <a:r>
              <a:rPr lang="en-US" sz="4000" dirty="0" smtClean="0"/>
              <a:t>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readyState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property holds the status of the XMLHttpRequest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onreadystatechange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property defines a callback function to be executed when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readyState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changes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property and the 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statusText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properties hold the status of the XMLHttpRequest object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onreadystatechange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function is called every time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readyState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changes.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Asynchronous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XML.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not a programming language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AJAX just uses a combination of: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browser built-in XMLHttpRequest object (to request data from a web server).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Javasccript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HTMML DOM (display or use the data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AJAX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allows web pages to be updated asynchronously by exchanging data with a web server behind the scenes. This means that it is possible to update parts of a web page, without reloading the whole page.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AJAX WORKS ?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635798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 event occurs in a web page (the page is loaded, a button is clicked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XMLHttpRequest object is created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JavaScript.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XMLHttpRequest object sends a request to a web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server processes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request.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server sends a response back to the web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page.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response is read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Proper action (like page update) is performed by JavaScript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XMLHttpRequest </a:t>
            </a:r>
            <a:r>
              <a:rPr lang="en-US" sz="4000" dirty="0" smtClean="0"/>
              <a:t>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an XMLHttpRequest object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Define a callback function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 the XMLHttpRequest object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Send a Request to a server</a:t>
            </a: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043890" cy="584043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an XMLHttpRequest Object: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modern browsers support the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modern browsers (Chrome, Firefox, IE, Edge, Safari, Opera) have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built-in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 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 new XMLHttpRequest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Define a call back function: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callback function is a function passed as a parameter to another function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callback function should contain the code to execute when the response is ready.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xhttp.onload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= function() {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// What to do when the response is ready</a:t>
            </a:r>
            <a:b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Send A Request: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send a request to a server, you can use the open() and send() methods of the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XMLHttpRequest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xhttp.open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("GET", "ajax_info.txt");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xhttp.send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/>
              <a:t>XMLHttpRequest Object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" y="1285860"/>
            <a:ext cx="838679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/>
              <a:t>XMLHttpRequest Object </a:t>
            </a:r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1962" y="1214422"/>
            <a:ext cx="8220075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149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AJAX</vt:lpstr>
      <vt:lpstr>Introduction</vt:lpstr>
      <vt:lpstr>HOW AJAX WORKS ?</vt:lpstr>
      <vt:lpstr>Slide 4</vt:lpstr>
      <vt:lpstr>The XMLHttpRequest Object</vt:lpstr>
      <vt:lpstr>Slide 6</vt:lpstr>
      <vt:lpstr>Slide 7</vt:lpstr>
      <vt:lpstr>XMLHttpRequest Object Methods</vt:lpstr>
      <vt:lpstr>XMLHttpRequest Object Properties</vt:lpstr>
      <vt:lpstr>Onload property</vt:lpstr>
      <vt:lpstr>The onreadystatechange Property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DESKTOP-1</dc:creator>
  <cp:lastModifiedBy>DESKTOP-1</cp:lastModifiedBy>
  <cp:revision>29</cp:revision>
  <dcterms:created xsi:type="dcterms:W3CDTF">2024-02-12T04:46:06Z</dcterms:created>
  <dcterms:modified xsi:type="dcterms:W3CDTF">2024-02-12T10:52:00Z</dcterms:modified>
</cp:coreProperties>
</file>