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notesSlides/notesSlide10.xml" Type="http://schemas.openxmlformats.org/officeDocument/2006/relationships/notesSlide"/><Relationship Id="rId33" Target="notesSlides/notesSlide11.xml" Type="http://schemas.openxmlformats.org/officeDocument/2006/relationships/notesSlide"/><Relationship Id="rId34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3250" y="6874669"/>
            <a:ext cx="11725275" cy="1804988"/>
            <a:chOff x="0" y="0"/>
            <a:chExt cx="15633700" cy="240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3700" cy="2406650"/>
            </a:xfrm>
            <a:custGeom>
              <a:avLst/>
              <a:gdLst/>
              <a:ahLst/>
              <a:cxnLst/>
              <a:rect r="r" b="b" t="t" l="l"/>
              <a:pathLst>
                <a:path h="2406650" w="15633700">
                  <a:moveTo>
                    <a:pt x="0" y="0"/>
                  </a:moveTo>
                  <a:lnTo>
                    <a:pt x="15633700" y="0"/>
                  </a:lnTo>
                  <a:lnTo>
                    <a:pt x="15633700" y="2406650"/>
                  </a:lnTo>
                  <a:lnTo>
                    <a:pt x="0" y="24066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76225"/>
              <a:ext cx="15633700" cy="268287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5508"/>
                </a:lnSpc>
              </a:pPr>
              <a:r>
                <a:rPr lang="en-US" sz="2700" b="true">
                  <a:solidFill>
                    <a:srgbClr val="0000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BY</a:t>
              </a:r>
            </a:p>
            <a:p>
              <a:pPr algn="ctr">
                <a:lnSpc>
                  <a:spcPts val="5508"/>
                </a:lnSpc>
              </a:pPr>
              <a:r>
                <a:rPr lang="en-US" sz="2700" b="true">
                  <a:solidFill>
                    <a:srgbClr val="0000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2303811724321007-ABINESH 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37975" y="299795"/>
            <a:ext cx="12476345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K.RAMAKRISHNAN COLLEGE OF TECHNOLOGY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(AUTONOMOUS), TRICHY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Hospit</a:t>
            </a:r>
            <a:r>
              <a:rPr lang="en-US" sz="6000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 Management System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409575"/>
            <a:ext cx="16456818" cy="1714500"/>
            <a:chOff x="0" y="0"/>
            <a:chExt cx="21942424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3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3">
                  <a:moveTo>
                    <a:pt x="0" y="0"/>
                  </a:moveTo>
                  <a:lnTo>
                    <a:pt x="21942423" y="0"/>
                  </a:lnTo>
                  <a:lnTo>
                    <a:pt x="21942423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4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RESULT AND DISCUSSION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8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18" y="388143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40867" y="2451387"/>
            <a:ext cx="13603884" cy="6656325"/>
          </a:xfrm>
          <a:custGeom>
            <a:avLst/>
            <a:gdLst/>
            <a:ahLst/>
            <a:cxnLst/>
            <a:rect r="r" b="b" t="t" l="l"/>
            <a:pathLst>
              <a:path h="6656325" w="13603884">
                <a:moveTo>
                  <a:pt x="0" y="0"/>
                </a:moveTo>
                <a:lnTo>
                  <a:pt x="13603884" y="0"/>
                </a:lnTo>
                <a:lnTo>
                  <a:pt x="13603884" y="6656324"/>
                </a:lnTo>
                <a:lnTo>
                  <a:pt x="0" y="6656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50" t="-11827" r="0" b="-7330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5591" y="409575"/>
            <a:ext cx="16456818" cy="1714500"/>
            <a:chOff x="0" y="0"/>
            <a:chExt cx="21942424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3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3">
                  <a:moveTo>
                    <a:pt x="0" y="0"/>
                  </a:moveTo>
                  <a:lnTo>
                    <a:pt x="21942423" y="0"/>
                  </a:lnTo>
                  <a:lnTo>
                    <a:pt x="21942423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4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RESULT AND DISCUSSION (CONT)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8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18" y="388143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83036" y="2367015"/>
            <a:ext cx="13521927" cy="6707205"/>
          </a:xfrm>
          <a:custGeom>
            <a:avLst/>
            <a:gdLst/>
            <a:ahLst/>
            <a:cxnLst/>
            <a:rect r="r" b="b" t="t" l="l"/>
            <a:pathLst>
              <a:path h="6707205" w="13521927">
                <a:moveTo>
                  <a:pt x="0" y="0"/>
                </a:moveTo>
                <a:lnTo>
                  <a:pt x="13521928" y="0"/>
                </a:lnTo>
                <a:lnTo>
                  <a:pt x="13521928" y="6707206"/>
                </a:lnTo>
                <a:lnTo>
                  <a:pt x="0" y="6707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12" t="-9846" r="0" b="-8218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5591" y="409575"/>
            <a:ext cx="16456818" cy="1714500"/>
            <a:chOff x="0" y="0"/>
            <a:chExt cx="21942424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3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3">
                  <a:moveTo>
                    <a:pt x="0" y="0"/>
                  </a:moveTo>
                  <a:lnTo>
                    <a:pt x="21942423" y="0"/>
                  </a:lnTo>
                  <a:lnTo>
                    <a:pt x="21942423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4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 AND</a:t>
              </a:r>
            </a:p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FUTURE ENHANCEMENT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19200" y="2305081"/>
            <a:ext cx="16456818" cy="81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</a:pPr>
            <a:r>
              <a:rPr lang="en-US" sz="2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4639"/>
              </a:lnSpc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Hospital Management System (HMS) automates patient registration, appointment scheduling, and secure access control using Flask and MySQL. It centralizes data, reduces errors, and enhances patient care with real-time insights. Intuitive dashboards and role-based security ensure efficiency and safety. This project demonstrates DBMS principles through MySQL schema design, SQL query optimization, and data integrity in healthcare. Offering a scalable solution. Future enhancements like mobile apps will boost its impact.</a:t>
            </a:r>
          </a:p>
          <a:p>
            <a:pPr algn="l">
              <a:lnSpc>
                <a:spcPts val="4639"/>
              </a:lnSpc>
            </a:pPr>
          </a:p>
          <a:p>
            <a:pPr algn="l">
              <a:lnSpc>
                <a:spcPts val="4639"/>
              </a:lnSpc>
            </a:pPr>
            <a:r>
              <a:rPr lang="en-US" sz="2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Enhancements</a:t>
            </a:r>
          </a:p>
          <a:p>
            <a:pPr algn="l" marL="626106" indent="-313053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 Integration: Develop iOS/Android apps for patient and doctor access.</a:t>
            </a:r>
          </a:p>
          <a:p>
            <a:pPr algn="l" marL="626106" indent="-313053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Deployment: Host on cloud platforms for scalability and remote access.</a:t>
            </a:r>
          </a:p>
          <a:p>
            <a:pPr algn="l" marL="626106" indent="-313053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Analytics: SQL-Based Analytics: Implement stored procedures for patient trend analysis and resource optimization.</a:t>
            </a:r>
          </a:p>
          <a:p>
            <a:pPr algn="l">
              <a:lnSpc>
                <a:spcPts val="463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7775" y="321468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04318" y="388143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4800"/>
            <a:ext cx="12344400" cy="1714500"/>
            <a:chOff x="0" y="0"/>
            <a:chExt cx="16459200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592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6459200">
                  <a:moveTo>
                    <a:pt x="0" y="0"/>
                  </a:moveTo>
                  <a:lnTo>
                    <a:pt x="16459200" y="0"/>
                  </a:lnTo>
                  <a:lnTo>
                    <a:pt x="164592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16459200" cy="2419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0"/>
                </a:lnSpc>
              </a:pPr>
              <a:r>
                <a:rPr lang="en-US" sz="6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THANK YOU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6459200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592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6459200">
                  <a:moveTo>
                    <a:pt x="0" y="0"/>
                  </a:moveTo>
                  <a:lnTo>
                    <a:pt x="16459200" y="0"/>
                  </a:lnTo>
                  <a:lnTo>
                    <a:pt x="164592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6459200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400"/>
                </a:lnSpc>
              </a:pPr>
              <a:r>
                <a:rPr lang="en-US" sz="4500" b="true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PRESENTATION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71700" y="2000727"/>
            <a:ext cx="15597665" cy="843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</a:p>
          <a:p>
            <a:pPr algn="just" marL="510283" indent="-255141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of Proposed System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Proposed System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</a:p>
          <a:p>
            <a:pPr algn="just" marL="510537" indent="-255268" lvl="1">
              <a:lnSpc>
                <a:spcPts val="67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Enhancement</a:t>
            </a:r>
          </a:p>
          <a:p>
            <a:pPr algn="just" marL="510537" indent="-255268" lvl="1">
              <a:lnSpc>
                <a:spcPts val="671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8500" y="457200"/>
            <a:ext cx="11413332" cy="1714500"/>
            <a:chOff x="0" y="0"/>
            <a:chExt cx="15217776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17777" cy="2286000"/>
            </a:xfrm>
            <a:custGeom>
              <a:avLst/>
              <a:gdLst/>
              <a:ahLst/>
              <a:cxnLst/>
              <a:rect r="r" b="b" t="t" l="l"/>
              <a:pathLst>
                <a:path h="2286000" w="15217777">
                  <a:moveTo>
                    <a:pt x="0" y="0"/>
                  </a:moveTo>
                  <a:lnTo>
                    <a:pt x="15217777" y="0"/>
                  </a:lnTo>
                  <a:lnTo>
                    <a:pt x="15217777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5217776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PROBLEM IDENTIFICATION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" r="0" b="-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0" t="0" r="-2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5400" y="2371725"/>
            <a:ext cx="16531590" cy="7741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patient records lead to errors and inefficiencies in hospital operations.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Scattered data across systems complicates access and management of patient information.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appointment scheduling causes delays, conflicts, and missed appointments.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role-based access exposes sensitive patient data to security risks.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 of real-time updates hinders timely decision-making for patient care.</a:t>
            </a:r>
          </a:p>
          <a:p>
            <a:pPr algn="l">
              <a:lnSpc>
                <a:spcPts val="60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6459200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592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6459200">
                  <a:moveTo>
                    <a:pt x="0" y="0"/>
                  </a:moveTo>
                  <a:lnTo>
                    <a:pt x="16459200" y="0"/>
                  </a:lnTo>
                  <a:lnTo>
                    <a:pt x="164592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6459200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9675" y="2225357"/>
            <a:ext cx="16117252" cy="7741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tomate patient registration and profile management to reduce errors.</a:t>
            </a:r>
          </a:p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 patient, doctor, and appointment data for efficient management.</a:t>
            </a:r>
          </a:p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appointment booking with treatment details and real-time checks.</a:t>
            </a:r>
          </a:p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security with role-based access control for patients and doctors.</a:t>
            </a:r>
          </a:p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automated reports using SQL queries for data-driven healthcare decisions.</a:t>
            </a:r>
          </a:p>
          <a:p>
            <a:pPr algn="l" marL="820412" indent="-410206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relational database schema to ensure data consistency and integrity.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8475" y="1226100"/>
            <a:ext cx="6091926" cy="9060900"/>
          </a:xfrm>
          <a:custGeom>
            <a:avLst/>
            <a:gdLst/>
            <a:ahLst/>
            <a:cxnLst/>
            <a:rect r="r" b="b" t="t" l="l"/>
            <a:pathLst>
              <a:path h="9060900" w="6091926">
                <a:moveTo>
                  <a:pt x="0" y="0"/>
                </a:moveTo>
                <a:lnTo>
                  <a:pt x="6091925" y="0"/>
                </a:lnTo>
                <a:lnTo>
                  <a:pt x="6091925" y="9060900"/>
                </a:lnTo>
                <a:lnTo>
                  <a:pt x="0" y="906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61" r="0" b="-36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61900" y="406950"/>
            <a:ext cx="102213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ARCHITECHTURE DIAGRAM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409575"/>
            <a:ext cx="16456820" cy="1714500"/>
            <a:chOff x="0" y="0"/>
            <a:chExt cx="21942426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7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7">
                  <a:moveTo>
                    <a:pt x="0" y="0"/>
                  </a:moveTo>
                  <a:lnTo>
                    <a:pt x="21942427" y="0"/>
                  </a:lnTo>
                  <a:lnTo>
                    <a:pt x="21942427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6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PROPOSED SYSTEM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7775" y="2342198"/>
            <a:ext cx="16117252" cy="721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Web-B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ased Platform: A Flask-powered application with a user-friendly interface for hospital operations.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Integration: MySQL database to store patient, doctor, and appointment data, ensuring centralized and secure management.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Management: Register and edit patient profiles with details like name, email, and password.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Scheduling: Book and track appointments with doctor selection, date, and treatment details.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&amp; Access Control: Role-based login for patients and doctors, with separate registration forms.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Dashboards: Patient and doctor dashboards to view appointments and download invoices.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411957"/>
            <a:ext cx="16456820" cy="1712118"/>
            <a:chOff x="0" y="0"/>
            <a:chExt cx="21942426" cy="22828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7" cy="2282824"/>
            </a:xfrm>
            <a:custGeom>
              <a:avLst/>
              <a:gdLst/>
              <a:ahLst/>
              <a:cxnLst/>
              <a:rect r="r" b="b" t="t" l="l"/>
              <a:pathLst>
                <a:path h="2282824" w="21942427">
                  <a:moveTo>
                    <a:pt x="0" y="0"/>
                  </a:moveTo>
                  <a:lnTo>
                    <a:pt x="21942427" y="0"/>
                  </a:lnTo>
                  <a:lnTo>
                    <a:pt x="21942427" y="2282824"/>
                  </a:lnTo>
                  <a:lnTo>
                    <a:pt x="0" y="2282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6" cy="23780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ADVANTAGES OF PROPOSED SYSTEM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9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" r="0" b="-5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20" y="388144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" t="0" r="-2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8250" y="2427922"/>
            <a:ext cx="16117252" cy="661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ased Efficiency: Automates patient registration and appointment scheduling, reducing manual effort and errors.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Data Access: Stores all hospital data in a MySQL database for easy retrieval and management.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Security: Role-based access ensures only authorized users view sensitive data.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Patient Care: Real-time appointment and patient data access supports timely medical decisions.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 Responsive dashboards and forms simplify navigation for patients and doctors.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Solution: Uses lightweight Flask and MySQL, ensuring low maintenance for small hospitals.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409575"/>
            <a:ext cx="16456818" cy="1714500"/>
            <a:chOff x="0" y="0"/>
            <a:chExt cx="21942424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3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3">
                  <a:moveTo>
                    <a:pt x="0" y="0"/>
                  </a:moveTo>
                  <a:lnTo>
                    <a:pt x="21942423" y="0"/>
                  </a:lnTo>
                  <a:lnTo>
                    <a:pt x="21942423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4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LIST OF MODULES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57400" y="2432716"/>
            <a:ext cx="16456818" cy="388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atient Management Module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Scheduling Module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&amp; Access Control Module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Module</a:t>
            </a:r>
          </a:p>
          <a:p>
            <a:pPr algn="l" marL="687697" indent="-343849" lvl="1">
              <a:lnSpc>
                <a:spcPts val="607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Module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7775" y="321468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04318" y="388143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409575"/>
            <a:ext cx="16456818" cy="1714500"/>
            <a:chOff x="0" y="0"/>
            <a:chExt cx="21942424" cy="228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2423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2423">
                  <a:moveTo>
                    <a:pt x="0" y="0"/>
                  </a:moveTo>
                  <a:lnTo>
                    <a:pt x="21942423" y="0"/>
                  </a:lnTo>
                  <a:lnTo>
                    <a:pt x="21942423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942424" cy="2381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 DESCRIPTION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775" y="321468"/>
            <a:ext cx="1600200" cy="1585912"/>
          </a:xfrm>
          <a:custGeom>
            <a:avLst/>
            <a:gdLst/>
            <a:ahLst/>
            <a:cxnLst/>
            <a:rect r="r" b="b" t="t" l="l"/>
            <a:pathLst>
              <a:path h="1585912" w="1600200">
                <a:moveTo>
                  <a:pt x="0" y="0"/>
                </a:moveTo>
                <a:lnTo>
                  <a:pt x="1600200" y="0"/>
                </a:lnTo>
                <a:lnTo>
                  <a:pt x="1600200" y="1585913"/>
                </a:lnTo>
                <a:lnTo>
                  <a:pt x="0" y="15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4318" y="388143"/>
            <a:ext cx="1731168" cy="1654968"/>
          </a:xfrm>
          <a:custGeom>
            <a:avLst/>
            <a:gdLst/>
            <a:ahLst/>
            <a:cxnLst/>
            <a:rect r="r" b="b" t="t" l="l"/>
            <a:pathLst>
              <a:path h="1654968" w="1731168">
                <a:moveTo>
                  <a:pt x="0" y="0"/>
                </a:moveTo>
                <a:lnTo>
                  <a:pt x="1731168" y="0"/>
                </a:lnTo>
                <a:lnTo>
                  <a:pt x="1731168" y="1654968"/>
                </a:lnTo>
                <a:lnTo>
                  <a:pt x="0" y="1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7775" y="2342198"/>
            <a:ext cx="16117252" cy="601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M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anagement Module: Handles patient registration and profile editing with details like name, email, and password.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Scheduling Module: Enables booking and tracking of appointments with doctor selection, date, and treatment details.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&amp; Access Control Module: Provides role-based login (patient/doctor) and separate registration forms for secure access.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Module: Manages MySQL database with tables for patients, doctors, and appointments, using SQL CRUD operations and joins for efficient data retrieval.</a:t>
            </a:r>
          </a:p>
          <a:p>
            <a:pPr algn="l" marL="647697" indent="-323848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Module: Provides responsive HTML/CSS/JavaScript dashboards, dynamically populated with MySQL data via Flask endpoints.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DAGov2YRj3U</dc:identifier>
  <dcterms:modified xsi:type="dcterms:W3CDTF">2011-08-01T06:04:30Z</dcterms:modified>
  <cp:revision>1</cp:revision>
  <dc:title>DBMS FINAL PPT.pptx</dc:title>
</cp:coreProperties>
</file>