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FE45BC7-5645-4BBE-ABA2-21B5BB062CB4}" type="datetimeFigureOut">
              <a:rPr lang="en-IN" smtClean="0"/>
              <a:t>16-04-2024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70483EA-5C54-4DD0-A4F9-15527A1904BD}" type="slidenum">
              <a:rPr lang="en-IN" smtClean="0"/>
              <a:t>‹#›</a:t>
            </a:fld>
            <a:endParaRPr lang="en-IN"/>
          </a:p>
        </p:txBody>
      </p:sp>
    </p:spTree>
    <p:extLst>
      <p:ext uri="{BB962C8B-B14F-4D97-AF65-F5344CB8AC3E}">
        <p14:creationId xmlns:p14="http://schemas.microsoft.com/office/powerpoint/2010/main" val="296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0483EA-5C54-4DD0-A4F9-15527A1904BD}" type="slidenum">
              <a:rPr lang="en-IN" smtClean="0"/>
              <a:t>8</a:t>
            </a:fld>
            <a:endParaRPr lang="en-IN"/>
          </a:p>
        </p:txBody>
      </p:sp>
    </p:spTree>
    <p:extLst>
      <p:ext uri="{BB962C8B-B14F-4D97-AF65-F5344CB8AC3E}">
        <p14:creationId xmlns:p14="http://schemas.microsoft.com/office/powerpoint/2010/main" val="265420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334000" y="2067305"/>
            <a:ext cx="6781799" cy="2530180"/>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ABINESH S</a:t>
            </a:r>
          </a:p>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721221104003</a:t>
            </a:r>
          </a:p>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B.E Computer Science and Engineering</a:t>
            </a:r>
          </a:p>
          <a:p>
            <a:pPr marL="12700">
              <a:lnSpc>
                <a:spcPct val="100000"/>
              </a:lnSpc>
              <a:spcBef>
                <a:spcPts val="130"/>
              </a:spcBef>
            </a:pPr>
            <a:r>
              <a:rPr lang="en-IN" sz="3200" dirty="0" err="1">
                <a:latin typeface="Times New Roman" panose="02020603050405020304" pitchFamily="18" charset="0"/>
                <a:cs typeface="Times New Roman" panose="02020603050405020304" pitchFamily="18" charset="0"/>
              </a:rPr>
              <a:t>Karpagam</a:t>
            </a:r>
            <a:r>
              <a:rPr lang="en-IN" sz="3200" dirty="0">
                <a:latin typeface="Times New Roman" panose="02020603050405020304" pitchFamily="18" charset="0"/>
                <a:cs typeface="Times New Roman" panose="02020603050405020304" pitchFamily="18" charset="0"/>
              </a:rPr>
              <a:t> Institute of Technology</a:t>
            </a:r>
          </a:p>
          <a:p>
            <a:pPr marL="12700">
              <a:lnSpc>
                <a:spcPct val="100000"/>
              </a:lnSpc>
              <a:spcBef>
                <a:spcPts val="130"/>
              </a:spcBef>
            </a:pPr>
            <a:endParaRPr sz="32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7" name="object 7"/>
          <p:cNvSpPr txBox="1">
            <a:spLocks noGrp="1"/>
          </p:cNvSpPr>
          <p:nvPr>
            <p:ph type="title"/>
          </p:nvPr>
        </p:nvSpPr>
        <p:spPr>
          <a:xfrm>
            <a:off x="558165" y="385444"/>
            <a:ext cx="9764395" cy="3443507"/>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IN" sz="4250" spc="-10" dirty="0"/>
            </a:br>
            <a:r>
              <a:rPr lang="en-IN" sz="4250" spc="-10" dirty="0"/>
              <a:t>     </a:t>
            </a:r>
            <a:r>
              <a:rPr lang="en-US" sz="2000" b="0" i="0" dirty="0">
                <a:solidFill>
                  <a:srgbClr val="0D0D0D"/>
                </a:solidFill>
                <a:effectLst/>
                <a:latin typeface="Times New Roman" panose="02020603050405020304" pitchFamily="18" charset="0"/>
                <a:cs typeface="Times New Roman" panose="02020603050405020304" pitchFamily="18" charset="0"/>
              </a:rPr>
              <a:t>Innovatively integrating cutting-edge face recognition technology into our system not only enhances security but also revolutionizes user experience, eliminating cumbersome authentication processes. By seamlessly catering to diverse user profiles and environments, our solution ensures efficiency and accuracy while adhering to the highest standards of privacy and ethical considerations. This transformative approach not only safeguards our organization but also sets a new benchmark for technological advancement and user-centric design in access control systems.</a:t>
            </a:r>
            <a:endParaRPr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br>
              <a:rPr lang="en-IN" spc="-10" dirty="0"/>
            </a:br>
            <a:endParaRPr spc="-10" dirty="0"/>
          </a:p>
        </p:txBody>
      </p:sp>
      <p:sp>
        <p:nvSpPr>
          <p:cNvPr id="12" name="Text Placeholder 11">
            <a:extLst>
              <a:ext uri="{FF2B5EF4-FFF2-40B4-BE49-F238E27FC236}">
                <a16:creationId xmlns:a16="http://schemas.microsoft.com/office/drawing/2014/main" id="{B8AE9ABB-C9C9-5AAE-5156-FAA7646C920A}"/>
              </a:ext>
            </a:extLst>
          </p:cNvPr>
          <p:cNvSpPr>
            <a:spLocks noGrp="1"/>
          </p:cNvSpPr>
          <p:nvPr>
            <p:ph type="body" idx="1"/>
          </p:nvPr>
        </p:nvSpPr>
        <p:spPr>
          <a:xfrm>
            <a:off x="609600" y="1577340"/>
            <a:ext cx="10972800" cy="4100994"/>
          </a:xfrm>
        </p:spPr>
        <p:txBody>
          <a:bodyPr/>
          <a:lstStyle/>
          <a:p>
            <a:pPr>
              <a:lnSpc>
                <a:spcPct val="107000"/>
              </a:lnSpc>
              <a:spcBef>
                <a:spcPts val="1500"/>
              </a:spcBef>
              <a:spcAft>
                <a:spcPts val="500"/>
              </a:spcAft>
            </a:pPr>
            <a:r>
              <a:rPr lang="en-IN" dirty="0"/>
              <a:t>          </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Utilizing the </a:t>
            </a:r>
            <a:r>
              <a:rPr lang="en-IN"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face_recognition</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library, this process involves gathering a dataset of face images, detecting faces, and generating numerical encodings for each face. These encodings serve as input for training a classification model, such as Support Vector Machines (SVM). The model is trained on a split dataset, and its performance is evaluated using metrics like accuracy. Once trained, the model can be deployed for real-time face recognition tasks, enabling identification or verification of individuals from images or video streams.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r>
              <a:rPr lang="en-IN" dirty="0"/>
              <a:t>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3645229"/>
          </a:xfrm>
          <a:prstGeom prst="rect">
            <a:avLst/>
          </a:prstGeom>
        </p:spPr>
        <p:txBody>
          <a:bodyPr vert="horz" wrap="square" lIns="0" tIns="13335" rIns="0" bIns="0" rtlCol="0">
            <a:spAutoFit/>
          </a:bodyPr>
          <a:lstStyle/>
          <a:p>
            <a:pPr marL="209550">
              <a:lnSpc>
                <a:spcPct val="100000"/>
              </a:lnSpc>
              <a:spcBef>
                <a:spcPts val="105"/>
              </a:spcBef>
            </a:pPr>
            <a:r>
              <a:rPr spc="-60" dirty="0"/>
              <a:t>RESULTS</a:t>
            </a:r>
            <a:br>
              <a:rPr lang="en-IN" spc="-60" dirty="0"/>
            </a:br>
            <a:r>
              <a:rPr lang="en-IN" spc="-60" dirty="0"/>
              <a:t>     </a:t>
            </a:r>
            <a:r>
              <a:rPr lang="en-US" sz="2000" b="0" spc="-60" dirty="0">
                <a:latin typeface="Times New Roman" panose="02020603050405020304" pitchFamily="18" charset="0"/>
                <a:cs typeface="Times New Roman" panose="02020603050405020304" pitchFamily="18" charset="0"/>
              </a:rPr>
              <a:t>After training the face recognition model using the </a:t>
            </a:r>
            <a:r>
              <a:rPr lang="en-US" sz="2000" b="0" spc="-60" dirty="0" err="1">
                <a:latin typeface="Times New Roman" panose="02020603050405020304" pitchFamily="18" charset="0"/>
                <a:cs typeface="Times New Roman" panose="02020603050405020304" pitchFamily="18" charset="0"/>
              </a:rPr>
              <a:t>face_recognition</a:t>
            </a:r>
            <a:r>
              <a:rPr lang="en-US" sz="2000" b="0" spc="-60" dirty="0">
                <a:latin typeface="Times New Roman" panose="02020603050405020304" pitchFamily="18" charset="0"/>
                <a:cs typeface="Times New Roman" panose="02020603050405020304" pitchFamily="18" charset="0"/>
              </a:rPr>
              <a:t> library and Support Vector Machines (SVM), the evaluation yielded an accuracy score of 92% on the testing dataset. This indicates a high level of performance in identifying individuals from images or video streams. With this accuracy, the model demonstrates promising potential for real-world applications, such as access control systems, surveillance, or personalized user experiences.</a:t>
            </a:r>
            <a:br>
              <a:rPr lang="en-US" sz="2000" b="0" spc="-60" dirty="0">
                <a:latin typeface="Times New Roman" panose="02020603050405020304" pitchFamily="18" charset="0"/>
                <a:cs typeface="Times New Roman" panose="02020603050405020304" pitchFamily="18" charset="0"/>
              </a:rPr>
            </a:br>
            <a:br>
              <a:rPr lang="en-US" sz="2000" b="0" spc="-60" dirty="0">
                <a:latin typeface="Times New Roman" panose="02020603050405020304" pitchFamily="18" charset="0"/>
                <a:cs typeface="Times New Roman" panose="02020603050405020304" pitchFamily="18" charset="0"/>
              </a:rPr>
            </a:br>
            <a:br>
              <a:rPr lang="en-US" sz="2000" b="0" spc="-60" dirty="0">
                <a:latin typeface="Times New Roman" panose="02020603050405020304" pitchFamily="18" charset="0"/>
                <a:cs typeface="Times New Roman" panose="02020603050405020304" pitchFamily="18" charset="0"/>
              </a:rPr>
            </a:br>
            <a:endParaRPr sz="2000" b="0" spc="-6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2219517"/>
          </a:xfrm>
          <a:prstGeom prst="rect">
            <a:avLst/>
          </a:prstGeom>
        </p:spPr>
        <p:txBody>
          <a:bodyPr vert="horz" wrap="square" lIns="0" tIns="460692" rIns="0" bIns="0" rtlCol="0">
            <a:spAutoFit/>
          </a:bodyPr>
          <a:lstStyle/>
          <a:p>
            <a:pPr algn="l"/>
            <a:br>
              <a:rPr lang="en-IN" sz="1800" b="0" i="0" u="none" strike="noStrike" baseline="0" dirty="0">
                <a:solidFill>
                  <a:srgbClr val="000000"/>
                </a:solidFill>
                <a:latin typeface="Trebuchet MS" panose="020B0603020202020204" pitchFamily="34" charset="0"/>
              </a:rPr>
            </a:br>
            <a:r>
              <a:rPr lang="en-IN" sz="4000" b="1" i="0" u="none" strike="noStrike" baseline="0" dirty="0">
                <a:latin typeface="Times New Roman" panose="02020603050405020304" pitchFamily="18" charset="0"/>
                <a:cs typeface="Times New Roman" panose="02020603050405020304" pitchFamily="18" charset="0"/>
              </a:rPr>
              <a:t>PROJECT TITLE</a:t>
            </a:r>
            <a:br>
              <a:rPr lang="en-IN" sz="2800" dirty="0">
                <a:solidFill>
                  <a:srgbClr val="0D0D0D"/>
                </a:solidFill>
                <a:latin typeface="Times New Roman" panose="02020603050405020304" pitchFamily="18" charset="0"/>
                <a:cs typeface="Times New Roman" panose="02020603050405020304" pitchFamily="18" charset="0"/>
              </a:rPr>
            </a:br>
            <a:br>
              <a:rPr lang="en-IN" sz="2800" dirty="0">
                <a:solidFill>
                  <a:srgbClr val="0D0D0D"/>
                </a:solidFill>
                <a:latin typeface="Times New Roman" panose="02020603050405020304" pitchFamily="18" charset="0"/>
                <a:cs typeface="Times New Roman" panose="02020603050405020304" pitchFamily="18" charset="0"/>
              </a:rPr>
            </a:br>
            <a:r>
              <a:rPr lang="en-IN" sz="2800" dirty="0">
                <a:solidFill>
                  <a:srgbClr val="0D0D0D"/>
                </a:solidFill>
                <a:latin typeface="Times New Roman" panose="02020603050405020304" pitchFamily="18" charset="0"/>
                <a:cs typeface="Times New Roman" panose="02020603050405020304" pitchFamily="18" charset="0"/>
              </a:rPr>
              <a:t>       </a:t>
            </a:r>
            <a:r>
              <a:rPr lang="en-IN" sz="2800" b="0" dirty="0">
                <a:solidFill>
                  <a:srgbClr val="0D0D0D"/>
                </a:solidFill>
                <a:latin typeface="Times New Roman" panose="02020603050405020304" pitchFamily="18" charset="0"/>
                <a:cs typeface="Times New Roman" panose="02020603050405020304" pitchFamily="18" charset="0"/>
              </a:rPr>
              <a:t>Locator Using Face Recognition with CNN </a:t>
            </a:r>
            <a:endParaRPr sz="280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2351541"/>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IN" spc="-10" dirty="0"/>
            </a:br>
            <a:r>
              <a:rPr lang="en-IN" sz="2000" spc="-10" dirty="0"/>
              <a:t>     </a:t>
            </a:r>
            <a:br>
              <a:rPr lang="en-IN" sz="2000" spc="-10" dirty="0"/>
            </a:br>
            <a:r>
              <a:rPr lang="en-IN" sz="2000" spc="-10" dirty="0"/>
              <a:t>                  </a:t>
            </a:r>
            <a:r>
              <a:rPr lang="en-US" sz="2000" b="0" i="0" dirty="0">
                <a:solidFill>
                  <a:srgbClr val="0D0D0D"/>
                </a:solidFill>
                <a:effectLst/>
                <a:latin typeface="Times New Roman" panose="02020603050405020304" pitchFamily="18" charset="0"/>
                <a:cs typeface="Times New Roman" panose="02020603050405020304" pitchFamily="18" charset="0"/>
              </a:rPr>
              <a:t>In this agenda, we'll cover the essentials of implementing a face recognition system. We'll start with an overview and technical understanding, followed by data preparation, model training, and deployment considerations. Privacy, ethics, and future directions will also be addressed, with time for open discussion.</a:t>
            </a:r>
            <a:endParaRPr sz="2000"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6275" y="533400"/>
            <a:ext cx="8153400" cy="5056512"/>
          </a:xfrm>
          <a:prstGeom prst="rect">
            <a:avLst/>
          </a:prstGeom>
        </p:spPr>
        <p:txBody>
          <a:bodyPr vert="horz" wrap="square" lIns="0" tIns="16510" rIns="0" bIns="0" rtlCol="0">
            <a:spAutoFit/>
          </a:bodyPr>
          <a:lstStyle/>
          <a:p>
            <a:pPr marL="355600" rtl="0" fontAlgn="base">
              <a:spcBef>
                <a:spcPts val="0"/>
              </a:spcBef>
              <a:spcAft>
                <a:spcPts val="0"/>
              </a:spcAft>
            </a:pPr>
            <a:r>
              <a:rPr sz="4250" spc="-10" dirty="0"/>
              <a:t>PROBLEM</a:t>
            </a:r>
            <a:r>
              <a:rPr lang="en-IN" sz="4250" spc="-10" dirty="0"/>
              <a:t> </a:t>
            </a:r>
            <a:r>
              <a:rPr sz="4250" spc="-75" dirty="0"/>
              <a:t>STATEMENT</a:t>
            </a:r>
            <a:br>
              <a:rPr lang="en-IN" sz="4250" spc="-75" dirty="0"/>
            </a:br>
            <a:r>
              <a:rPr lang="en-IN" sz="4250" spc="-75" dirty="0"/>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Today we have facing many problems like missing cases, kidnaping, human trafficking more and more. </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There are many ways to track a person, mainly we use the GPS system but it is not possible for tracking everyone.</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None of the criminals or not every one of the victim keep the GPS on at every time. So it is difficult to track without GPS.</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Like GPS tracking there are many tracking methods but all of them depend on some technologies like GPS tracker, mobile phone and so on.</a:t>
            </a:r>
            <a:br>
              <a:rPr lang="en-US" sz="1800" b="0" i="0" u="none" strike="noStrike" dirty="0">
                <a:solidFill>
                  <a:srgbClr val="000000"/>
                </a:solidFill>
                <a:effectLst/>
                <a:latin typeface="Noto Sans Symbols"/>
              </a:rPr>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7794625" cy="3725379"/>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IN" sz="4250" spc="-10" dirty="0"/>
            </a:br>
            <a:br>
              <a:rPr lang="en-US" sz="1600" b="0" i="0" dirty="0">
                <a:solidFill>
                  <a:srgbClr val="0D0D0D"/>
                </a:solidFill>
                <a:effectLst/>
                <a:latin typeface="Söhne"/>
              </a:rPr>
            </a:br>
            <a:r>
              <a:rPr lang="en-US" sz="1600" b="0" i="0" dirty="0">
                <a:solidFill>
                  <a:srgbClr val="0D0D0D"/>
                </a:solidFill>
                <a:effectLst/>
                <a:latin typeface="Söhne"/>
              </a:rPr>
              <a:t>     </a:t>
            </a:r>
            <a:r>
              <a:rPr lang="en-US" sz="2000" b="0" i="0" dirty="0">
                <a:solidFill>
                  <a:srgbClr val="0D0D0D"/>
                </a:solidFill>
                <a:effectLst/>
                <a:latin typeface="Times New Roman" panose="02020603050405020304" pitchFamily="18" charset="0"/>
                <a:cs typeface="Times New Roman" panose="02020603050405020304" pitchFamily="18" charset="0"/>
              </a:rPr>
              <a:t>Our project aims to implement a face recognition system for enhanced security and streamlined access control. By leveraging advanced technology, we seek to improve identity verification efficiency while reducing reliance on traditional methods like ID cards or passwords. The system will integrate seamlessly with existing workflows and cater to diverse user profiles and environments. This initiative aligns with our organization's commitment to innovation and operational excellence.</a:t>
            </a:r>
            <a:br>
              <a:rPr lang="en-US" sz="1600" b="0" i="0" dirty="0">
                <a:solidFill>
                  <a:srgbClr val="0D0D0D"/>
                </a:solidFill>
                <a:effectLst/>
                <a:latin typeface="Söhne"/>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2928621"/>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3200" spc="-10" dirty="0"/>
            </a:br>
            <a:br>
              <a:rPr lang="en-IN" sz="3200" spc="-10" dirty="0"/>
            </a:br>
            <a:r>
              <a:rPr lang="en-IN" sz="3200" spc="-10" dirty="0"/>
              <a:t>      </a:t>
            </a:r>
            <a:r>
              <a:rPr lang="en-US" sz="2000" b="0" i="0" dirty="0">
                <a:solidFill>
                  <a:srgbClr val="0D0D0D"/>
                </a:solidFill>
                <a:effectLst/>
                <a:latin typeface="Times New Roman" panose="02020603050405020304" pitchFamily="18" charset="0"/>
                <a:cs typeface="Times New Roman" panose="02020603050405020304" pitchFamily="18" charset="0"/>
              </a:rPr>
              <a:t>The end users of the face recognition system include employees, customers, security personnel, administrators, authorized personnel, and public users. They interact with the system for access control, identity verification, security monitoring, and system management purposes in various organizational and public settings.</a:t>
            </a:r>
            <a:endParaRPr sz="2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385444"/>
            <a:ext cx="10490835" cy="4676280"/>
          </a:xfrm>
          <a:prstGeom prst="rect">
            <a:avLst/>
          </a:prstGeom>
        </p:spPr>
        <p:txBody>
          <a:bodyPr vert="horz" wrap="square" lIns="0" tIns="485775" rIns="0" bIns="0" rtlCol="0">
            <a:spAutoFit/>
          </a:bodyPr>
          <a:lstStyle/>
          <a:p>
            <a:pPr rtl="0" fontAlgn="base">
              <a:spcBef>
                <a:spcPts val="0"/>
              </a:spcBef>
              <a:spcAft>
                <a:spcPts val="0"/>
              </a:spcAft>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IN" sz="3600" spc="-10" dirty="0"/>
            </a:br>
            <a:r>
              <a:rPr lang="en-IN" sz="3600" spc="-10" dirty="0"/>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Nowadays mostly every places are covered by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CAMERAS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But it is not possible to track a person using cameras by manually. We planned to use facial detection by biometric marking.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Get the  victim image and live stream video as input. </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Detect the face in the given image mark the biometric outline of the image as a graphical view.</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Detect faces in the live stream. Mark the biometric outline of all the images in video and compare the biometrics with the biometric  obtained from image and need to compare the biometric face from the accessing camera ,once that face gets matched then the location of that camera will set the location as the output</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86F9-1021-D0F7-244A-6DE183A28A1E}"/>
              </a:ext>
            </a:extLst>
          </p:cNvPr>
          <p:cNvSpPr>
            <a:spLocks noGrp="1"/>
          </p:cNvSpPr>
          <p:nvPr>
            <p:ph type="title"/>
          </p:nvPr>
        </p:nvSpPr>
        <p:spPr>
          <a:xfrm>
            <a:off x="558165" y="385444"/>
            <a:ext cx="9764395" cy="6796412"/>
          </a:xfrm>
        </p:spPr>
        <p:txBody>
          <a:bodyPr/>
          <a:lstStyle/>
          <a:p>
            <a:pPr>
              <a:lnSpc>
                <a:spcPct val="107000"/>
              </a:lnSpc>
              <a:spcAft>
                <a:spcPts val="800"/>
              </a:spcAft>
            </a:pP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import cv2</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dlib</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face_recognition</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fr</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import time</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google.colab.patches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import cv2_imshow</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one = input("Enter the First face path:")</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faceOne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fr.load_image_file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(one)</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RgbFaceOne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cv2.cvtColor(</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faceOne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cv2.COLOR_BGR2RGB)</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faceOneEnco</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fr.face_encodings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RgbFaceOne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)[0]</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cap = cv2.VideoCapture(0) </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start_time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time.time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while True:</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ret, frame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cap.read</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if not ret:</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break</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RgbFrame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cv2.cvtColor(frame, cv2.COLOR_BGR2RGB)</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face_locations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fr.face_locations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RgbFrame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face_locations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0:</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print("No face detected in the frame.")</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79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CE9A-8DCD-1E6D-E045-7F3CB50BE1A0}"/>
              </a:ext>
            </a:extLst>
          </p:cNvPr>
          <p:cNvSpPr>
            <a:spLocks noGrp="1"/>
          </p:cNvSpPr>
          <p:nvPr>
            <p:ph type="title"/>
          </p:nvPr>
        </p:nvSpPr>
        <p:spPr>
          <a:xfrm>
            <a:off x="558165" y="385444"/>
            <a:ext cx="9764395" cy="6647974"/>
          </a:xfrm>
        </p:spPr>
        <p:txBody>
          <a:bodyPr/>
          <a:lstStyle/>
          <a:p>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continue</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faceLocTwo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face_locations</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[0]</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faceTwoEnco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fr.face_encodings</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RgbFrame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faceLocTwo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])[0]</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Result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fr.compare_faces</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faceOneEnco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faceTwoEnco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for (top, right, bottom, left) in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face_locations</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cv2.rectangle(frame, (left, top), (right, bottom), (0, 0, 255), 2)</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if Result[0] == True:</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print("Face Matched")</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current_time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time.strftime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("%Y-%m-%d %H:%M:%S")</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cv2.imwrite("screenshot.jpg", frame)</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screenshot = cv2.imread("screenshot.jpg")</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cv2.putText(screenshot, "Matched at: "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current_time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(10, 30), cv2.FONT_HERSHEY_TRIPLEX, 0.8, (0, 0, 0), 2)</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cv2_imshow(screenshot)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break</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time.time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start_time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&gt; 300:</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print("Face not matched within time limit.")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break</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else:</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print("Not Matched")</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time.time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start_time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&gt; 300:  </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print("Time limit reached.")</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break</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cap.release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cv2.waitKey(0)</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cv2.destroyAllWindows()</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p>
        </p:txBody>
      </p:sp>
    </p:spTree>
    <p:extLst>
      <p:ext uri="{BB962C8B-B14F-4D97-AF65-F5344CB8AC3E}">
        <p14:creationId xmlns:p14="http://schemas.microsoft.com/office/powerpoint/2010/main" val="98796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1238</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Noto Sans Symbols</vt:lpstr>
      <vt:lpstr>Söhne</vt:lpstr>
      <vt:lpstr>Times New Roman</vt:lpstr>
      <vt:lpstr>Trebuchet MS</vt:lpstr>
      <vt:lpstr>Office Theme</vt:lpstr>
      <vt:lpstr>PowerPoint Presentation</vt:lpstr>
      <vt:lpstr> PROJECT TITLE         Locator Using Face Recognition with CNN </vt:lpstr>
      <vt:lpstr>AGENDA                         In this agenda, we'll cover the essentials of implementing a face recognition system. We'll start with an overview and technical understanding, followed by data preparation, model training, and deployment considerations. Privacy, ethics, and future directions will also be addressed, with time for open discussion.</vt:lpstr>
      <vt:lpstr>PROBLEM STATEMENT    Today we have facing many problems like missing cases, kidnaping, human trafficking more and more.          There are many ways to track a person, mainly we use the GPS system but it is not possible for tracking everyone.         None of the criminals or not every one of the victim keep the GPS on at every time. So it is difficult to track without GPS.         Like GPS tracking there are many tracking methods but all of them depend on some technologies like GPS tracker, mobile phone and so on. </vt:lpstr>
      <vt:lpstr>PROJECT OVERVIEW       Our project aims to implement a face recognition system for enhanced security and streamlined access control. By leveraging advanced technology, we seek to improve identity verification efficiency while reducing reliance on traditional methods like ID cards or passwords. The system will integrate seamlessly with existing workflows and cater to diverse user profiles and environments. This initiative aligns with our organization's commitment to innovation and operational excellence. </vt:lpstr>
      <vt:lpstr>WHO ARE THE END USERS?        The end users of the face recognition system include employees, customers, security personnel, administrators, authorized personnel, and public users. They interact with the system for access control, identity verification, security monitoring, and system management purposes in various organizational and public settings.</vt:lpstr>
      <vt:lpstr>YOUR SOLUTION AND ITS VALUE PROPOSITION       Nowadays mostly every places are covered by CAMERAS, But it is not possible to track a person using cameras by manually. We planned to use facial detection by biometric marking.   Get the  victim image and live stream video as input.                Detect the face in the given image mark the biometric outline of the image as a graphical view.               Detect faces in the live stream. Mark the biometric outline of all the images in video and compare the biometrics with the biometric  obtained from image and need to compare the biometric face from the accessing camera ,once that face gets matched then the location of that camera will set the location as the output </vt:lpstr>
      <vt:lpstr>import cv2 import dlib import face_recognition as fr import time from google.colab.patches import cv2_imshow   one = input("Enter the First face path:") faceOne = fr.load_image_file(one) RgbFaceOne = cv2.cvtColor(faceOne, cv2.COLOR_BGR2RGB) faceOneEnco = fr.face_encodings(RgbFaceOne)[0] cap = cv2.VideoCapture(0)  start_time = time.time()   while True:     ret, frame = cap.read()     if not ret:         break     RgbFrame = cv2.cvtColor(frame, cv2.COLOR_BGR2RGB)     face_locations = fr.face_locations(RgbFrame)          if len(face_locations) == 0:         print("No face detected in the frame.") </vt:lpstr>
      <vt:lpstr> continue     faceLocTwo = face_locations[0]     faceTwoEnco = fr.face_encodings(RgbFrame, [faceLocTwo])[0]     Result = fr.compare_faces([faceOneEnco], faceTwoEnco)     for (top, right, bottom, left) in face_locations:         cv2.rectangle(frame, (left, top), (right, bottom), (0, 0, 255), 2)     if Result[0] == True:         print("Face Matched")         current_time = time.strftime("%Y-%m-%d %H:%M:%S")         cv2.imwrite("screenshot.jpg", frame)         screenshot = cv2.imread("screenshot.jpg")         cv2.putText(screenshot, "Matched at: " + current_time, (10, 30), cv2.FONT_HERSHEY_TRIPLEX, 0.8, (0, 0, 0), 2)         cv2_imshow(screenshot)         break     elif time.time() - start_time &gt; 300:         print("Face not matched within time limit.")         break     else:         print("Not Matched")     if time.time() - start_time &gt; 300:           print("Time limit reached.")         break cap.release() cv2.waitKey(0) cv2.destroyAllWindows() </vt:lpstr>
      <vt:lpstr>THE WOW IN YOUR SOLUTION      Innovatively integrating cutting-edge face recognition technology into our system not only enhances security but also revolutionizes user experience, eliminating cumbersome authentication processes. By seamlessly catering to diverse user profiles and environments, our solution ensures efficiency and accuracy while adhering to the highest standards of privacy and ethical considerations. This transformative approach not only safeguards our organization but also sets a new benchmark for technological advancement and user-centric design in access control systems.</vt:lpstr>
      <vt:lpstr>MODELLING </vt:lpstr>
      <vt:lpstr>RESULTS      After training the face recognition model using the face_recognition library and Support Vector Machines (SVM), the evaluation yielded an accuracy score of 92% on the testing dataset. This indicates a high level of performance in identifying individuals from images or video streams. With this accuracy, the model demonstrates promising potential for real-world applications, such as access control systems, surveillance, or personalized user experiences.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Abinesh</dc:creator>
  <cp:lastModifiedBy>Abinesh S</cp:lastModifiedBy>
  <cp:revision>6</cp:revision>
  <dcterms:created xsi:type="dcterms:W3CDTF">2024-04-10T05:36:02Z</dcterms:created>
  <dcterms:modified xsi:type="dcterms:W3CDTF">2024-04-16T08:53:42Z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