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ABINESH.A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312213782 (asunm1473312213782)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ST. THOMAS COLLEGE OF ARTS AND SCIENCE.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