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83" d="100"/>
          <a:sy n="83"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4/7/2024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20484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346558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79321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12806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87528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26532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36663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4463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45429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70949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975415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641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9" name="图片" descr="Logo  Description automatically generated"/>
          <p:cNvPicPr>
            <a:picLocks noChangeAspect="1"/>
          </p:cNvPicPr>
          <p:nvPr/>
        </p:nvPicPr>
        <p:blipFill>
          <a:blip r:embed="rId2" cstate="print"/>
          <a:stretch>
            <a:fillRect/>
          </a:stretch>
        </p:blipFill>
        <p:spPr>
          <a:xfrm rot="0">
            <a:off x="10485004" y="6437910"/>
            <a:ext cx="1125804" cy="365126"/>
          </a:xfrm>
          <a:prstGeom prst="rect"/>
          <a:noFill/>
          <a:ln w="12700" cmpd="sng" cap="flat">
            <a:noFill/>
            <a:prstDash val="solid"/>
            <a:miter/>
          </a:ln>
        </p:spPr>
      </p:pic>
      <p:sp>
        <p:nvSpPr>
          <p:cNvPr id="14" name="文本框"/>
          <p:cNvSpPr>
            <a:spLocks noGrp="1"/>
          </p:cNvSpPr>
          <p:nvPr>
            <p:ph type="ctrTitle"/>
          </p:nvPr>
        </p:nvSpPr>
        <p:spPr>
          <a:xfrm rot="0">
            <a:off x="914400" y="2130440"/>
            <a:ext cx="10363199"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5" name="文本框"/>
          <p:cNvSpPr>
            <a:spLocks noGrp="1"/>
          </p:cNvSpPr>
          <p:nvPr>
            <p:ph type="subTitle" idx="1"/>
          </p:nvPr>
        </p:nvSpPr>
        <p:spPr>
          <a:xfrm rot="0">
            <a:off x="1828800" y="3886200"/>
            <a:ext cx="8534401"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6" name="文本框"/>
          <p:cNvSpPr>
            <a:spLocks noGrp="1"/>
          </p:cNvSpPr>
          <p:nvPr>
            <p:ph type="dt" idx="10"/>
          </p:nvPr>
        </p:nvSpPr>
        <p:spPr>
          <a:xfrm rot="0">
            <a:off x="609600" y="6356364"/>
            <a:ext cx="284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宋体" pitchFamily="0" charset="0"/>
                <a:cs typeface="Calibri" pitchFamily="0" charset="0"/>
              </a:rPr>
              <a:t>4/7/2024</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7" name="文本框"/>
          <p:cNvSpPr>
            <a:spLocks noGrp="1"/>
          </p:cNvSpPr>
          <p:nvPr>
            <p:ph type="ftr"/>
          </p:nvPr>
        </p:nvSpPr>
        <p:spPr>
          <a:xfrm rot="0">
            <a:off x="4165600" y="6356364"/>
            <a:ext cx="3860799"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8" name="文本框"/>
          <p:cNvSpPr>
            <a:spLocks noGrp="1"/>
          </p:cNvSpPr>
          <p:nvPr>
            <p:ph type="sldNum"/>
          </p:nvPr>
        </p:nvSpPr>
        <p:spPr>
          <a:xfrm rot="0">
            <a:off x="8737600" y="6356364"/>
            <a:ext cx="284479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120721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6696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71228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28"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3"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609600" y="1600206"/>
            <a:ext cx="109728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8737600" y="6356364"/>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40762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51"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37600" y="6356364"/>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47093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22520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5098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8849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0359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59464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30519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8683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6042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609600" y="6356364"/>
            <a:ext cx="28448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165600" y="6356364"/>
            <a:ext cx="3860799"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737600" y="6356364"/>
            <a:ext cx="28447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pic>
        <p:nvPicPr>
          <p:cNvPr id="7" name="图片" descr="Logo  Description automatically generated"/>
          <p:cNvPicPr>
            <a:picLocks noChangeAspect="1"/>
          </p:cNvPicPr>
          <p:nvPr/>
        </p:nvPicPr>
        <p:blipFill>
          <a:blip r:embed="rId1" cstate="print"/>
          <a:stretch>
            <a:fillRect/>
          </a:stretch>
        </p:blipFill>
        <p:spPr>
          <a:xfrm rot="0">
            <a:off x="10485004" y="6437910"/>
            <a:ext cx="1125804" cy="365126"/>
          </a:xfrm>
          <a:prstGeom prst="rect"/>
          <a:noFill/>
          <a:ln w="12700" cmpd="sng" cap="flat">
            <a:noFill/>
            <a:prstDash val="solid"/>
            <a:miter/>
          </a:ln>
        </p:spPr>
      </p:pic>
    </p:spTree>
    <p:extLst>
      <p:ext uri="{BB962C8B-B14F-4D97-AF65-F5344CB8AC3E}">
        <p14:creationId xmlns:p14="http://schemas.microsoft.com/office/powerpoint/2010/main" val="63106153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KEY LOGGER</a:t>
            </a:r>
            <a:endParaRPr lang="zh-CN" altLang="en-US" sz="4400" b="1" i="0" u="none" strike="noStrike" kern="1200" cap="none" spc="0" baseline="0">
              <a:solidFill>
                <a:schemeClr val="accent1"/>
              </a:solidFill>
              <a:latin typeface="Arial" pitchFamily="34" charset="0"/>
              <a:ea typeface="宋体" pitchFamily="0" charset="0"/>
              <a:cs typeface="Arial" pitchFamily="34" charset="0"/>
            </a:endParaRPr>
          </a:p>
        </p:txBody>
      </p:sp>
      <p:sp>
        <p:nvSpPr>
          <p:cNvPr id="21" name="矩形"/>
          <p:cNvSpPr>
            <a:spLocks/>
          </p:cNvSpPr>
          <p:nvPr/>
        </p:nvSpPr>
        <p:spPr>
          <a:xfrm rot="0">
            <a:off x="-329783" y="1034323"/>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376091"/>
                </a:solidFill>
                <a:latin typeface="Arial" pitchFamily="34" charset="0"/>
                <a:ea typeface="宋体" pitchFamily="0" charset="0"/>
                <a:cs typeface="Arial" pitchFamily="34" charset="0"/>
              </a:rPr>
              <a:t>CAPSTONE PROJECT</a:t>
            </a:r>
            <a:endParaRPr lang="zh-CN" altLang="en-US" sz="3200" b="1" i="0" u="none" strike="noStrike" kern="1200" cap="none" spc="0" baseline="0">
              <a:solidFill>
                <a:srgbClr val="376091"/>
              </a:solidFill>
              <a:latin typeface="Arial" pitchFamily="34" charset="0"/>
              <a:ea typeface="宋体" pitchFamily="0" charset="0"/>
              <a:cs typeface="Arial" pitchFamily="34" charset="0"/>
            </a:endParaRPr>
          </a:p>
        </p:txBody>
      </p:sp>
      <p:sp>
        <p:nvSpPr>
          <p:cNvPr id="22" name="矩形"/>
          <p:cNvSpPr>
            <a:spLocks/>
          </p:cNvSpPr>
          <p:nvPr/>
        </p:nvSpPr>
        <p:spPr>
          <a:xfrm rot="0">
            <a:off x="1755463" y="3557665"/>
            <a:ext cx="8052868" cy="2529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PRESENTED BY: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a:t>
            </a:r>
            <a:r>
              <a:rPr lang="en-US" altLang="zh-CN" sz="2800" b="1" i="0" u="none" strike="noStrike" kern="1200" cap="none" spc="0" baseline="0">
                <a:solidFill>
                  <a:srgbClr val="376091"/>
                </a:solidFill>
                <a:latin typeface="Arial" pitchFamily="34" charset="0"/>
                <a:ea typeface="宋体" pitchFamily="0" charset="0"/>
                <a:cs typeface="Arial" pitchFamily="34" charset="0"/>
              </a:rPr>
              <a:t>   B.ABINESH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ctr">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CHRISTIAN COLLEGE OF ENGINEERING AND TECHNOLOGY IN ODDANCHTRAM</a:t>
            </a:r>
            <a:endParaRPr lang="en-US" altLang="zh-CN" sz="2800" b="1" i="0" u="none" strike="noStrike" kern="1200" cap="none" spc="0" baseline="0">
              <a:solidFill>
                <a:srgbClr val="376091"/>
              </a:solidFill>
              <a:latin typeface="Arial" pitchFamily="34" charset="0"/>
              <a:ea typeface="宋体" pitchFamily="0" charset="0"/>
              <a:cs typeface="Arial" pitchFamily="34" charset="0"/>
            </a:endParaRPr>
          </a:p>
          <a:p>
            <a:pPr marL="457200" indent="-457200" algn="ctr">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800" b="1" i="0" u="none" strike="noStrike" kern="1200" cap="none" spc="0" baseline="0">
                <a:solidFill>
                  <a:srgbClr val="376091"/>
                </a:solidFill>
                <a:latin typeface="Arial" pitchFamily="34" charset="0"/>
                <a:ea typeface="宋体" pitchFamily="0" charset="0"/>
                <a:cs typeface="Arial" pitchFamily="34" charset="0"/>
              </a:rPr>
              <a:t>CSE DEPARTMENT</a:t>
            </a:r>
            <a:endParaRPr lang="zh-CN" altLang="en-US" sz="2800" b="1" i="0" u="none" strike="noStrike" kern="1200" cap="none" spc="0" baseline="0">
              <a:solidFill>
                <a:srgbClr val="376091"/>
              </a:solidFill>
              <a:latin typeface="Arial" pitchFamily="34" charset="0"/>
              <a:ea typeface="宋体" pitchFamily="0" charset="0"/>
              <a:cs typeface="Arial" pitchFamily="34" charset="0"/>
            </a:endParaRPr>
          </a:p>
        </p:txBody>
      </p:sp>
      <p:sp>
        <p:nvSpPr>
          <p:cNvPr id="57" name="文本框"/>
          <p:cNvSpPr txBox="1">
            <a:spLocks/>
          </p:cNvSpPr>
          <p:nvPr/>
        </p:nvSpPr>
        <p:spPr>
          <a:xfrm rot="0">
            <a:off x="5481327" y="2810966"/>
            <a:ext cx="1238231"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716447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References</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6"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0210816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1463041" y="2766220"/>
            <a:ext cx="9298745"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262955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49573" y="558470"/>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
        <p:nvSpPr>
          <p:cNvPr id="30" name="文本框"/>
          <p:cNvSpPr>
            <a:spLocks noGrp="1"/>
          </p:cNvSpPr>
          <p:nvPr>
            <p:ph type="body" idx="1"/>
          </p:nvPr>
        </p:nvSpPr>
        <p:spPr>
          <a:xfrm rot="0">
            <a:off x="838201"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000" b="1" i="0" u="none" strike="noStrike" kern="1200" cap="none" spc="0" baseline="0">
                <a:solidFill>
                  <a:schemeClr val="tx1"/>
                </a:solidFill>
                <a:latin typeface="Arial" pitchFamily="34" charset="0"/>
                <a:ea typeface="Calibri" pitchFamily="0" charset="0"/>
                <a:cs typeface="Arial" pitchFamily="34" charset="0"/>
              </a:rPr>
              <a:t>  </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System </a:t>
            </a:r>
            <a:r>
              <a:rPr lang="en-US" altLang="zh-CN" sz="2000" b="1" i="0" u="none" strike="noStrike" kern="1200" cap="none" spc="0" baseline="0">
                <a:solidFill>
                  <a:schemeClr val="tx1"/>
                </a:solidFill>
                <a:latin typeface="Arial" pitchFamily="34" charset="0"/>
                <a:ea typeface="Calibri" pitchFamily="0" charset="0"/>
                <a:cs typeface="Calibri" pitchFamily="0" charset="0"/>
              </a:rPr>
              <a:t>Development Approach </a:t>
            </a:r>
            <a:r>
              <a:rPr lang="en-US" altLang="zh-CN" sz="2000" b="0" i="0" u="none" strike="noStrike" kern="1200" cap="none" spc="0" baseline="0">
                <a:solidFill>
                  <a:schemeClr val="tx1"/>
                </a:solidFill>
                <a:latin typeface="Arial" pitchFamily="34" charset="0"/>
                <a:ea typeface="Calibri" pitchFamily="0" charset="0"/>
                <a:cs typeface="Calibri" pitchFamily="0" charset="0"/>
              </a:rPr>
              <a:t>(Technology Used) </a:t>
            </a:r>
            <a:endParaRPr lang="en-US" altLang="zh-CN" sz="3200" b="0" i="0" u="none" strike="noStrike" kern="1200" cap="none" spc="0" baseline="0">
              <a:solidFill>
                <a:schemeClr val="tx1"/>
              </a:solidFill>
              <a:latin typeface="Arial" pitchFamily="34" charset="0"/>
              <a:ea typeface="Calibri"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3200" b="0" i="0" u="none" strike="noStrike" kern="1200" cap="none" spc="0" baseline="0">
              <a:solidFill>
                <a:schemeClr val="tx1"/>
              </a:solidFill>
              <a:latin typeface="Arial" pitchFamily="34"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Result (Output Image)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4270624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Problem Statement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2" name="文本框"/>
          <p:cNvSpPr>
            <a:spLocks noGrp="1"/>
          </p:cNvSpPr>
          <p:nvPr>
            <p:ph type="body" idx="1"/>
          </p:nvPr>
        </p:nvSpPr>
        <p:spPr>
          <a:xfrm rot="0">
            <a:off x="452405" y="123763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0" i="0" u="none" strike="noStrike" kern="1200" cap="none" spc="0" baseline="0">
                <a:solidFill>
                  <a:srgbClr val="0F0F0F"/>
                </a:solidFill>
                <a:latin typeface="Calibri" pitchFamily="0" charset="0"/>
                <a:ea typeface="Calibri" pitchFamily="0" charset="0"/>
                <a:cs typeface="Calibri" pitchFamily="0" charset="0"/>
              </a:rPr>
              <a:t>Example:</a:t>
            </a:r>
            <a:r>
              <a:rPr lang="en-US" altLang="zh-CN" sz="2800" b="0" i="0" u="none" strike="noStrike" kern="1200" cap="none" spc="0" baseline="0">
                <a:solidFill>
                  <a:srgbClr val="0F0F0F"/>
                </a:solidFill>
                <a:latin typeface="Calibri" pitchFamily="0" charset="0"/>
                <a:ea typeface="Calibri" pitchFamily="0" charset="0"/>
                <a:cs typeface="Calibri" pitchFamily="0" charset="0"/>
              </a:rPr>
              <a:t> </a:t>
            </a:r>
            <a:r>
              <a:rPr lang="en-US" altLang="zh-CN" sz="2400" b="0" i="0" u="none" strike="noStrike" kern="1200" cap="none" spc="0" baseline="0">
                <a:solidFill>
                  <a:srgbClr val="0F0F0F"/>
                </a:solidFill>
                <a:latin typeface="Calibri" pitchFamily="0" charset="0"/>
                <a:ea typeface="Calibri"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3815208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Proposed Solution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4" name="文本框"/>
          <p:cNvSpPr>
            <a:spLocks noGrp="1"/>
          </p:cNvSpPr>
          <p:nvPr>
            <p:ph type="body" idx="1"/>
          </p:nvPr>
        </p:nvSpPr>
        <p:spPr>
          <a:xfrm rot="0">
            <a:off x="441671" y="1087380"/>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ct val="20000"/>
              </a:spcBef>
              <a:spcAft>
                <a:spcPts val="0"/>
              </a:spcAft>
              <a:buFont typeface="Arial" pitchFamily="34" charset="0"/>
              <a:buChar char="•"/>
            </a:pP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Deployment:</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Evaluation: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10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Result:</a:t>
            </a:r>
            <a:endParaRPr lang="en-US" altLang="zh-CN" sz="12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58521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alibri"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宋体" pitchFamily="0" charset="0"/>
              <a:cs typeface="Calibri Light" pitchFamily="0" charset="0"/>
            </a:endParaRPr>
          </a:p>
        </p:txBody>
      </p:sp>
      <p:sp>
        <p:nvSpPr>
          <p:cNvPr id="36"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18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a:rPr>
              <a:t>System requirements</a:t>
            </a:r>
            <a:endParaRPr lang="en-US" altLang="zh-CN" sz="1800" b="1" i="0" u="none" strike="noStrike" kern="1200" cap="none" spc="0" baseline="0">
              <a:solidFill>
                <a:srgbClr val="0F0F0F"/>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a:rPr>
              <a:t>Library required to build the model</a:t>
            </a:r>
            <a:endParaRPr lang="zh-CN" altLang="en-US" sz="1800" b="1" i="0" u="none" strike="noStrike" kern="1200" cap="none" spc="0" baseline="0">
              <a:solidFill>
                <a:srgbClr val="0F0F0F"/>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8130422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Algorithm &amp; Deployment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8"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8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2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Algorithm Selection:</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Input:</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Training Process:</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Prediction Process:</a:t>
            </a:r>
            <a:endParaRPr lang="en-US" altLang="zh-CN" sz="1200" b="0"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80000"/>
              </a:lnSpc>
              <a:spcBef>
                <a:spcPct val="20000"/>
              </a:spcBef>
              <a:spcAft>
                <a:spcPts val="0"/>
              </a:spcAft>
              <a:buFont typeface="Arial" pitchFamily="34" charset="0"/>
              <a:buChar char="•"/>
            </a:pPr>
            <a:endParaRPr lang="zh-CN" altLang="en-US" sz="27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6117947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Result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0"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4288465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Conclusion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2"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101182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44" name="矩形"/>
          <p:cNvSpPr>
            <a:spLocks/>
          </p:cNvSpPr>
          <p:nvPr/>
        </p:nvSpPr>
        <p:spPr>
          <a:xfrm rot="0">
            <a:off x="535671"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宋体"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9564639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2024-04-07T04:30:02Z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4d9a4a9d0a9440c28ed582d37d5466e4</vt:lpwstr>
  </property>
</Properties>
</file>