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88" d="100"/>
          <a:sy n="88" d="100"/>
        </p:scale>
        <p:origin x="36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685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anose="02020603050405020304" pitchFamily="18" charset="0"/>
              </a:rPr>
              <a:t>Digital Portfolio</a:t>
            </a:r>
            <a: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F0502020204030204" pitchFamily="2" charset="0"/>
              </a:rPr>
            </a:br>
            <a:endParaRPr spc="1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5052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w Cen MT" panose="020B0602020104020603" pitchFamily="34" charset="0"/>
              </a:rPr>
              <a:t>STUDENT </a:t>
            </a:r>
            <a:r>
              <a:rPr lang="en-US" sz="24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NAME: </a:t>
            </a:r>
            <a:r>
              <a:rPr lang="en-US" sz="24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K.ABINESH</a:t>
            </a:r>
            <a:endParaRPr lang="en-US" sz="2400" b="1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Tw Cen MT" panose="020B0602020104020603" pitchFamily="34" charset="0"/>
              </a:rPr>
              <a:t>REGISTER </a:t>
            </a:r>
            <a:r>
              <a:rPr lang="en-US" sz="24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NO : </a:t>
            </a:r>
            <a:r>
              <a:rPr lang="en-US" sz="24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222404300</a:t>
            </a:r>
            <a:endParaRPr lang="en-US" sz="2400" b="1" dirty="0" smtClean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r>
              <a:rPr lang="en-US" sz="24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NMID</a:t>
            </a:r>
            <a:r>
              <a:rPr lang="en-US" sz="2400" b="1" dirty="0">
                <a:solidFill>
                  <a:schemeClr val="tx2"/>
                </a:solidFill>
                <a:latin typeface="Tw Cen MT" panose="020B0602020104020603" pitchFamily="34" charset="0"/>
              </a:rPr>
              <a:t>: </a:t>
            </a:r>
            <a:r>
              <a:rPr lang="en-US" sz="2400" b="1" dirty="0">
                <a:solidFill>
                  <a:schemeClr val="tx2"/>
                </a:solidFill>
                <a:latin typeface="Tw Cen MT" panose="020B0602020104020603" pitchFamily="34" charset="0"/>
              </a:rPr>
              <a:t>CFF8D3B04E42405B5304EC4F6A4F9288</a:t>
            </a:r>
            <a:endParaRPr lang="en-US" sz="2400" b="1" dirty="0">
              <a:solidFill>
                <a:schemeClr val="tx2"/>
              </a:solidFill>
              <a:latin typeface="Tw Cen MT" panose="020B0602020104020603" pitchFamily="34" charset="0"/>
              <a:cs typeface="Calibri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Tw Cen MT" panose="020B0602020104020603" pitchFamily="34" charset="0"/>
              </a:rPr>
              <a:t>DEPARTMENT: </a:t>
            </a:r>
            <a:r>
              <a:rPr lang="en-US" sz="24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BSC COMPUTER SCIENCE</a:t>
            </a:r>
            <a:endParaRPr lang="en-US" sz="2400" b="1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r>
              <a:rPr lang="en-US" sz="2400" b="1" dirty="0">
                <a:solidFill>
                  <a:schemeClr val="tx2"/>
                </a:solidFill>
                <a:latin typeface="Tw Cen MT" panose="020B0602020104020603" pitchFamily="34" charset="0"/>
              </a:rPr>
              <a:t>COLLEGE: </a:t>
            </a:r>
            <a:r>
              <a:rPr lang="en-US" sz="24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AGURCHAND MANMULL JAIN COLLEGE</a:t>
            </a:r>
          </a:p>
          <a:p>
            <a:r>
              <a:rPr lang="en-US" sz="2400" b="1" dirty="0" smtClean="0">
                <a:solidFill>
                  <a:schemeClr val="tx2"/>
                </a:solidFill>
                <a:latin typeface="Tw Cen MT" panose="020B0602020104020603" pitchFamily="34" charset="0"/>
              </a:rPr>
              <a:t>UNIVERSITY: MADRAS UNIVERSITY</a:t>
            </a:r>
            <a:endParaRPr lang="en-US" sz="2400" b="1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grpSp>
        <p:nvGrpSpPr>
          <p:cNvPr id="15" name="object 18"/>
          <p:cNvGrpSpPr/>
          <p:nvPr/>
        </p:nvGrpSpPr>
        <p:grpSpPr>
          <a:xfrm>
            <a:off x="10439400" y="3848100"/>
            <a:ext cx="4124325" cy="3009900"/>
            <a:chOff x="47625" y="3819523"/>
            <a:chExt cx="4124325" cy="3009900"/>
          </a:xfrm>
        </p:grpSpPr>
        <p:pic>
          <p:nvPicPr>
            <p:cNvPr id="16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7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32634"/>
            <a:ext cx="3276600" cy="346071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29000" y="2514600"/>
            <a:ext cx="5105400" cy="2462213"/>
          </a:xfrm>
        </p:spPr>
        <p:txBody>
          <a:bodyPr/>
          <a:lstStyle/>
          <a:p>
            <a:r>
              <a:rPr lang="en-US" sz="8000" dirty="0" smtClean="0">
                <a:solidFill>
                  <a:schemeClr val="tx2"/>
                </a:solidFill>
              </a:rPr>
              <a:t>THE </a:t>
            </a:r>
            <a:r>
              <a:rPr lang="en-US" sz="8000" dirty="0">
                <a:solidFill>
                  <a:schemeClr val="tx2"/>
                </a:solidFill>
              </a:rPr>
              <a:t>END</a:t>
            </a:r>
            <a:endParaRPr lang="en-IN" sz="8000" dirty="0">
              <a:solidFill>
                <a:schemeClr val="tx2"/>
              </a:solidFill>
            </a:endParaRPr>
          </a:p>
          <a:p>
            <a:r>
              <a:rPr lang="en-US" sz="8000" dirty="0" smtClean="0"/>
              <a:t> </a:t>
            </a:r>
            <a:endParaRPr lang="en-IN" sz="8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352145" y="-5080"/>
            <a:ext cx="486525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PROJECT</a:t>
            </a:r>
            <a:r>
              <a:rPr lang="en-IN" sz="4250" spc="-8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</a:t>
            </a:r>
            <a:r>
              <a:rPr lang="en-IN" sz="4250" spc="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TITLE</a:t>
            </a:r>
            <a:r>
              <a:rPr lang="en-IN" sz="4250" spc="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 </a:t>
            </a:r>
            <a:r>
              <a:rPr lang="en-IN" sz="4250" spc="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                                                                                         </a:t>
            </a:r>
            <a:endParaRPr lang="en-IN"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212435" y="2176329"/>
            <a:ext cx="9861801" cy="677108"/>
          </a:xfrm>
        </p:spPr>
        <p:txBody>
          <a:bodyPr/>
          <a:lstStyle/>
          <a:p>
            <a:r>
              <a:rPr lang="en-IN" sz="4400" dirty="0" smtClean="0">
                <a:latin typeface="Tw Cen MT" panose="020B0602020104020603" pitchFamily="34" charset="0"/>
              </a:rPr>
              <a:t>                </a:t>
            </a:r>
            <a:r>
              <a:rPr lang="en-IN" sz="4400" b="1" dirty="0" smtClean="0">
                <a:latin typeface="Tw Cen MT" panose="020B0602020104020603" pitchFamily="34" charset="0"/>
              </a:rPr>
              <a:t>STUDENT </a:t>
            </a:r>
            <a:r>
              <a:rPr lang="en-IN" sz="4400" b="1" dirty="0" smtClean="0">
                <a:latin typeface="Tw Cen MT" panose="020B0602020104020603" pitchFamily="34" charset="0"/>
              </a:rPr>
              <a:t>DASHBOARD</a:t>
            </a:r>
            <a:endParaRPr lang="en-IN" sz="4400" b="1" dirty="0">
              <a:latin typeface="Tw Cen MT" panose="020B0602020104020603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9" y="3767832"/>
            <a:ext cx="3273689" cy="2635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79086" y="588396"/>
            <a:ext cx="2357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A</a:t>
            </a:r>
            <a:r>
              <a:rPr sz="4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G</a:t>
            </a:r>
            <a:r>
              <a:rPr sz="44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E</a:t>
            </a:r>
            <a:r>
              <a:rPr sz="44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N</a:t>
            </a:r>
            <a:r>
              <a:rPr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56829" y="1307549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Tools and Technologies</a:t>
            </a:r>
            <a:endParaRPr lang="en-US" sz="2800" i="0" dirty="0">
              <a:solidFill>
                <a:srgbClr val="0D0D0D"/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Features and Functionality</a:t>
            </a:r>
            <a:endParaRPr lang="en-US" sz="2800" i="0" dirty="0">
              <a:solidFill>
                <a:srgbClr val="0D0D0D"/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Screenshots</a:t>
            </a:r>
            <a:endParaRPr lang="en-US" sz="2800" i="0" dirty="0">
              <a:solidFill>
                <a:srgbClr val="0D0D0D"/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Link</a:t>
            </a:r>
            <a:endParaRPr lang="en-US" sz="2800" i="0" dirty="0">
              <a:solidFill>
                <a:srgbClr val="0D0D0D"/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P</a:t>
            </a:r>
            <a:r>
              <a:rPr sz="4250" spc="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ROB</a:t>
            </a:r>
            <a:r>
              <a:rPr sz="4250" spc="5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L</a:t>
            </a:r>
            <a:r>
              <a:rPr sz="425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E</a:t>
            </a:r>
            <a:r>
              <a:rPr sz="4250" spc="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M</a:t>
            </a:r>
            <a:r>
              <a:rPr lang="en-IN"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</a:t>
            </a:r>
            <a:r>
              <a:rPr sz="4250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S</a:t>
            </a:r>
            <a:r>
              <a:rPr sz="4250" spc="-37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</a:t>
            </a:r>
            <a:r>
              <a:rPr sz="4250" spc="-37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A</a:t>
            </a:r>
            <a:r>
              <a:rPr sz="4250" spc="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T</a:t>
            </a:r>
            <a:r>
              <a:rPr sz="425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E</a:t>
            </a:r>
            <a:r>
              <a:rPr sz="425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ME</a:t>
            </a:r>
            <a:r>
              <a:rPr sz="4250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NT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76275" y="1619859"/>
            <a:ext cx="9534525" cy="2954655"/>
          </a:xfrm>
        </p:spPr>
        <p:txBody>
          <a:bodyPr/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erlin Sans FB" panose="020E0602020502020306" pitchFamily="34" charset="0"/>
              </a:rPr>
              <a:t>To design a centralized </a:t>
            </a:r>
            <a:r>
              <a:rPr lang="en-US" sz="3200" dirty="0" smtClean="0">
                <a:latin typeface="Berlin Sans FB" panose="020E0602020502020306" pitchFamily="34" charset="0"/>
              </a:rPr>
              <a:t>platform</a:t>
            </a:r>
          </a:p>
          <a:p>
            <a:pPr lvl="1"/>
            <a:endParaRPr lang="en-US" sz="3200" dirty="0">
              <a:latin typeface="Berlin Sans FB" panose="020E0602020502020306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erlin Sans FB" panose="020E0602020502020306" pitchFamily="34" charset="0"/>
              </a:rPr>
              <a:t>To provide a simple navigation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3200" dirty="0">
              <a:latin typeface="Berlin Sans FB" panose="020E0602020502020306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erlin Sans FB" panose="020E0602020502020306" pitchFamily="34" charset="0"/>
              </a:rPr>
              <a:t>To ensure a professional and user-friendly interface that enhances presentation</a:t>
            </a:r>
            <a:endParaRPr lang="en-IN" sz="3200" dirty="0">
              <a:latin typeface="Berlin Sans FB" panose="020E0602020502020306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PROJECT</a:t>
            </a:r>
            <a:r>
              <a:rPr lang="en-IN" sz="425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</a:t>
            </a:r>
            <a:r>
              <a:rPr sz="425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OVERVIEW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547463"/>
            <a:ext cx="7843837" cy="45550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The </a:t>
            </a:r>
            <a:r>
              <a:rPr lang="en-US" sz="2800" b="1" dirty="0" smtClean="0"/>
              <a:t>Student Dashboard</a:t>
            </a:r>
            <a:r>
              <a:rPr lang="en-IN" sz="2800" dirty="0" smtClean="0"/>
              <a:t> is a web-based platform designed to organize and present a student’s key academic and personal information in a structured and user-friendly manner.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 smtClean="0"/>
              <a:t>The system integrates four main sections: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</a:t>
            </a:r>
            <a:r>
              <a:rPr lang="en-IN" sz="3200" b="1" dirty="0" smtClean="0"/>
              <a:t>HOME</a:t>
            </a:r>
          </a:p>
          <a:p>
            <a:r>
              <a:rPr lang="en-IN" sz="3200" b="1" dirty="0" smtClean="0"/>
              <a:t>                        CERTIFICATES</a:t>
            </a:r>
          </a:p>
          <a:p>
            <a:r>
              <a:rPr lang="en-IN" sz="3200" b="1" dirty="0" smtClean="0"/>
              <a:t>                        RESUME</a:t>
            </a:r>
          </a:p>
          <a:p>
            <a:r>
              <a:rPr lang="en-IN" sz="3200" b="1" dirty="0" smtClean="0"/>
              <a:t>                        CONTACT </a:t>
            </a:r>
            <a:endParaRPr lang="en-IN" sz="32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Showcard Gothic" panose="04020904020102020604" pitchFamily="82" charset="0"/>
              </a:rPr>
              <a:t>W</a:t>
            </a:r>
            <a:r>
              <a:rPr sz="3200" spc="-20" dirty="0">
                <a:latin typeface="Showcard Gothic" panose="04020904020102020604" pitchFamily="82" charset="0"/>
              </a:rPr>
              <a:t>H</a:t>
            </a:r>
            <a:r>
              <a:rPr sz="3200" spc="20" dirty="0">
                <a:latin typeface="Showcard Gothic" panose="04020904020102020604" pitchFamily="82" charset="0"/>
              </a:rPr>
              <a:t>O</a:t>
            </a:r>
            <a:r>
              <a:rPr sz="3200" spc="-235" dirty="0">
                <a:latin typeface="Showcard Gothic" panose="04020904020102020604" pitchFamily="82" charset="0"/>
              </a:rPr>
              <a:t> </a:t>
            </a:r>
            <a:r>
              <a:rPr sz="3200" spc="-10" dirty="0">
                <a:latin typeface="Showcard Gothic" panose="04020904020102020604" pitchFamily="82" charset="0"/>
              </a:rPr>
              <a:t>AR</a:t>
            </a:r>
            <a:r>
              <a:rPr sz="3200" spc="15" dirty="0">
                <a:latin typeface="Showcard Gothic" panose="04020904020102020604" pitchFamily="82" charset="0"/>
              </a:rPr>
              <a:t>E</a:t>
            </a:r>
            <a:r>
              <a:rPr sz="3200" spc="-35" dirty="0">
                <a:latin typeface="Showcard Gothic" panose="04020904020102020604" pitchFamily="82" charset="0"/>
              </a:rPr>
              <a:t> </a:t>
            </a:r>
            <a:r>
              <a:rPr sz="3200" spc="-10" dirty="0">
                <a:latin typeface="Showcard Gothic" panose="04020904020102020604" pitchFamily="82" charset="0"/>
              </a:rPr>
              <a:t>T</a:t>
            </a:r>
            <a:r>
              <a:rPr sz="3200" spc="-15" dirty="0">
                <a:latin typeface="Showcard Gothic" panose="04020904020102020604" pitchFamily="82" charset="0"/>
              </a:rPr>
              <a:t>H</a:t>
            </a:r>
            <a:r>
              <a:rPr sz="3200" spc="15" dirty="0">
                <a:latin typeface="Showcard Gothic" panose="04020904020102020604" pitchFamily="82" charset="0"/>
              </a:rPr>
              <a:t>E</a:t>
            </a:r>
            <a:r>
              <a:rPr sz="3200" spc="-35" dirty="0">
                <a:latin typeface="Showcard Gothic" panose="04020904020102020604" pitchFamily="82" charset="0"/>
              </a:rPr>
              <a:t> </a:t>
            </a:r>
            <a:r>
              <a:rPr sz="3200" spc="-20" dirty="0">
                <a:latin typeface="Showcard Gothic" panose="04020904020102020604" pitchFamily="82" charset="0"/>
              </a:rPr>
              <a:t>E</a:t>
            </a:r>
            <a:r>
              <a:rPr sz="3200" spc="30" dirty="0">
                <a:latin typeface="Showcard Gothic" panose="04020904020102020604" pitchFamily="82" charset="0"/>
              </a:rPr>
              <a:t>N</a:t>
            </a:r>
            <a:r>
              <a:rPr sz="3200" spc="15" dirty="0">
                <a:latin typeface="Showcard Gothic" panose="04020904020102020604" pitchFamily="82" charset="0"/>
              </a:rPr>
              <a:t>D</a:t>
            </a:r>
            <a:r>
              <a:rPr sz="3200" spc="-45" dirty="0">
                <a:latin typeface="Showcard Gothic" panose="04020904020102020604" pitchFamily="82" charset="0"/>
              </a:rPr>
              <a:t> </a:t>
            </a:r>
            <a:r>
              <a:rPr sz="3200" dirty="0">
                <a:latin typeface="Showcard Gothic" panose="04020904020102020604" pitchFamily="82" charset="0"/>
              </a:rPr>
              <a:t>U</a:t>
            </a:r>
            <a:r>
              <a:rPr sz="3200" spc="10" dirty="0">
                <a:latin typeface="Showcard Gothic" panose="04020904020102020604" pitchFamily="82" charset="0"/>
              </a:rPr>
              <a:t>S</a:t>
            </a:r>
            <a:r>
              <a:rPr sz="3200" spc="-25" dirty="0">
                <a:latin typeface="Showcard Gothic" panose="04020904020102020604" pitchFamily="82" charset="0"/>
              </a:rPr>
              <a:t>E</a:t>
            </a:r>
            <a:r>
              <a:rPr sz="3200" spc="-10" dirty="0">
                <a:latin typeface="Showcard Gothic" panose="04020904020102020604" pitchFamily="82" charset="0"/>
              </a:rPr>
              <a:t>R</a:t>
            </a:r>
            <a:r>
              <a:rPr sz="3200" spc="5" dirty="0">
                <a:latin typeface="Showcard Gothic" panose="04020904020102020604" pitchFamily="82" charset="0"/>
              </a:rPr>
              <a:t>S?</a:t>
            </a:r>
            <a:endParaRPr sz="3200" dirty="0">
              <a:latin typeface="Showcard Gothic" panose="04020904020102020604" pitchFamily="8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99921" y="1905000"/>
            <a:ext cx="5795963" cy="224676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 smtClean="0">
                <a:latin typeface="Tempus Sans ITC" panose="04020404030D07020202" pitchFamily="82" charset="0"/>
              </a:rPr>
              <a:t>STUDENTS(Primary users)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 smtClean="0">
                <a:latin typeface="Tempus Sans ITC" panose="04020404030D07020202" pitchFamily="82" charset="0"/>
              </a:rPr>
              <a:t>MENTORS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 smtClean="0">
                <a:latin typeface="Tempus Sans ITC" panose="04020404030D07020202" pitchFamily="82" charset="0"/>
              </a:rPr>
              <a:t>RECRUITERS</a:t>
            </a:r>
            <a:endParaRPr lang="en-IN" sz="3200" b="1" dirty="0">
              <a:latin typeface="Tempus Sans ITC" panose="04020404030D07020202" pitchFamily="82" charset="0"/>
            </a:endParaRPr>
          </a:p>
          <a:p>
            <a:endParaRPr lang="en-IN" dirty="0" smtClean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2400"/>
            <a:ext cx="2695574" cy="2895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Showcard Gothic" panose="04020904020102020604" pitchFamily="82" charset="0"/>
              </a:rPr>
              <a:t>TOOLS AND TECHNIQUES</a:t>
            </a:r>
            <a:endParaRPr sz="3600" dirty="0">
              <a:latin typeface="Showcard Gothic" panose="04020904020102020604" pitchFamily="82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1905000"/>
            <a:ext cx="5867400" cy="30469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HTML5</a:t>
            </a:r>
            <a:r>
              <a:rPr lang="en-IN" dirty="0" smtClean="0"/>
              <a:t> – for structuring web pages.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CSS3</a:t>
            </a:r>
            <a:r>
              <a:rPr lang="en-IN" dirty="0" smtClean="0"/>
              <a:t> – for styling , layout and navigation design.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Text Editor </a:t>
            </a:r>
            <a:r>
              <a:rPr lang="en-IN" dirty="0" smtClean="0"/>
              <a:t>– for coding.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Content Organization </a:t>
            </a:r>
            <a:r>
              <a:rPr lang="en-IN" dirty="0" smtClean="0"/>
              <a:t>– separate pages for content.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CSS Styling &amp; Effects </a:t>
            </a:r>
            <a:r>
              <a:rPr lang="en-IN" dirty="0" smtClean="0"/>
              <a:t>– background </a:t>
            </a:r>
            <a:r>
              <a:rPr lang="en-IN" dirty="0" err="1" smtClean="0"/>
              <a:t>color</a:t>
            </a:r>
            <a:r>
              <a:rPr lang="en-IN" dirty="0" smtClean="0"/>
              <a:t> , highlights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Showcard Gothic" panose="04020904020102020604" pitchFamily="82" charset="0"/>
                <a:cs typeface="Trebuchet MS"/>
              </a:rPr>
              <a:t>PORTFOLIO </a:t>
            </a:r>
            <a:r>
              <a:rPr lang="en-IN" sz="4000" b="1" spc="15" dirty="0">
                <a:latin typeface="Showcard Gothic" panose="04020904020102020604" pitchFamily="82" charset="0"/>
                <a:cs typeface="Trebuchet MS"/>
              </a:rPr>
              <a:t>DESIGN AND LAYOUT</a:t>
            </a:r>
            <a:endParaRPr sz="4000" dirty="0">
              <a:latin typeface="Showcard Gothic" panose="04020904020102020604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057400" y="1715299"/>
            <a:ext cx="5486400" cy="3077766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4000" b="1" dirty="0" smtClean="0">
                <a:latin typeface="Tempus Sans ITC" panose="04020404030D07020202" pitchFamily="82" charset="0"/>
              </a:rPr>
              <a:t>VISUAL STUDIO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4000" b="1" dirty="0">
              <a:latin typeface="Tempus Sans ITC" panose="04020404030D07020202" pitchFamily="8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4000" b="1" dirty="0" smtClean="0">
                <a:latin typeface="Tempus Sans ITC" panose="04020404030D07020202" pitchFamily="82" charset="0"/>
              </a:rPr>
              <a:t>GITHUB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4000" b="1" dirty="0">
              <a:latin typeface="Tempus Sans ITC" panose="04020404030D07020202" pitchFamily="8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4000" b="1" dirty="0" smtClean="0">
                <a:latin typeface="Tempus Sans ITC" panose="04020404030D07020202" pitchFamily="82" charset="0"/>
              </a:rPr>
              <a:t>WEBSITES</a:t>
            </a:r>
            <a:endParaRPr lang="en-IN" sz="4000" b="1" dirty="0">
              <a:latin typeface="Tempus Sans ITC" panose="04020404030D07020202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howcard Gothic" panose="04020904020102020604" pitchFamily="82" charset="0"/>
              </a:rPr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057400"/>
            <a:ext cx="6019800" cy="344709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3200" b="1" dirty="0" smtClean="0"/>
              <a:t>USER-FRIENDLY NAVIGATION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3200" b="1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3200" b="1" dirty="0" smtClean="0"/>
              <a:t>RESPONSIVE DESIGN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3200" b="1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3200" b="1" dirty="0" smtClean="0"/>
              <a:t>SCALABILITY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3200" b="1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3200" b="1" dirty="0" smtClean="0"/>
              <a:t>COMPATIBILITY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218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Berlin Sans FB</vt:lpstr>
      <vt:lpstr>Calibri</vt:lpstr>
      <vt:lpstr>Courier New</vt:lpstr>
      <vt:lpstr>Roboto</vt:lpstr>
      <vt:lpstr>Showcard Gothic</vt:lpstr>
      <vt:lpstr>Tempus Sans ITC</vt:lpstr>
      <vt:lpstr>Times New Roman</vt:lpstr>
      <vt:lpstr>Trebuchet MS</vt:lpstr>
      <vt:lpstr>Tw Cen MT</vt:lpstr>
      <vt:lpstr>Wingdings</vt:lpstr>
      <vt:lpstr>Office Theme</vt:lpstr>
      <vt:lpstr>Digital Portfolio  </vt:lpstr>
      <vt:lpstr>PROJECT TITLE                                                                                      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44</cp:revision>
  <dcterms:created xsi:type="dcterms:W3CDTF">2024-03-29T15:07:22Z</dcterms:created>
  <dcterms:modified xsi:type="dcterms:W3CDTF">2025-09-08T01:43:15Z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