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Miriam Libre" panose="00000500000000000000" pitchFamily="2" charset="-79"/>
      <p:regular r:id="rId17"/>
      <p:bold r:id="rId18"/>
    </p:embeddedFont>
    <p:embeddedFont>
      <p:font typeface="Onest Med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952a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4a952a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952afb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a952afb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952afb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a952afb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952afb2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a952afb2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425767" y="411797"/>
            <a:ext cx="6603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345564" y="1270317"/>
            <a:ext cx="62211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82990" y="4851181"/>
            <a:ext cx="203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cc56560a3_0_7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2884650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rgbClr val="0BD752"/>
                </a:solidFill>
                <a:latin typeface="Miriam Libre"/>
                <a:ea typeface="Miriam Libre"/>
                <a:cs typeface="Miriam Libre"/>
                <a:sym typeface="Miriam Libre"/>
              </a:rPr>
              <a:t>GUVI</a:t>
            </a: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- </a:t>
            </a:r>
            <a:r>
              <a:rPr lang="en" sz="3000" b="1">
                <a:solidFill>
                  <a:srgbClr val="304443"/>
                </a:solidFill>
                <a:latin typeface="Miriam Libre"/>
                <a:ea typeface="Miriam Libre"/>
                <a:cs typeface="Miriam Libre"/>
                <a:sym typeface="Miriam Libre"/>
              </a:rPr>
              <a:t>Naan Mudhalvan </a:t>
            </a:r>
            <a:endParaRPr sz="3000" b="1">
              <a:solidFill>
                <a:srgbClr val="30444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Engineering</a:t>
            </a:r>
            <a:r>
              <a:rPr lang="en" sz="4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Hackathon 2025</a:t>
            </a:r>
            <a:endParaRPr sz="2800" b="1" i="0" u="none" strike="noStrike" cap="none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DD6DB-CD4A-DE7B-4CCE-39777E0F7926}"/>
              </a:ext>
            </a:extLst>
          </p:cNvPr>
          <p:cNvSpPr txBox="1"/>
          <p:nvPr/>
        </p:nvSpPr>
        <p:spPr>
          <a:xfrm>
            <a:off x="6002039" y="1244409"/>
            <a:ext cx="30036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Team Code : </a:t>
            </a:r>
            <a:r>
              <a:rPr lang="en-IN" b="1" dirty="0"/>
              <a:t>NMGK01</a:t>
            </a:r>
          </a:p>
          <a:p>
            <a:endParaRPr lang="en-IN" b="1" dirty="0"/>
          </a:p>
          <a:p>
            <a:pPr algn="ctr"/>
            <a:r>
              <a:rPr lang="en-IN" b="1" dirty="0"/>
              <a:t>Team Members :</a:t>
            </a:r>
          </a:p>
          <a:p>
            <a:pPr algn="ctr"/>
            <a:br>
              <a:rPr lang="en-IN" b="1" dirty="0"/>
            </a:br>
            <a:r>
              <a:rPr lang="en-IN" i="1" dirty="0"/>
              <a:t>Adithya V</a:t>
            </a:r>
          </a:p>
          <a:p>
            <a:pPr algn="ctr"/>
            <a:r>
              <a:rPr lang="en-IN" i="1" dirty="0"/>
              <a:t>Ajesh S</a:t>
            </a:r>
            <a:br>
              <a:rPr lang="en-IN" dirty="0"/>
            </a:br>
            <a:r>
              <a:rPr lang="en-IN" i="1" dirty="0"/>
              <a:t>Abinesh R</a:t>
            </a:r>
          </a:p>
          <a:p>
            <a:pPr algn="ctr"/>
            <a:r>
              <a:rPr lang="en-IN" i="1" dirty="0"/>
              <a:t>Mani Mala M</a:t>
            </a:r>
            <a:br>
              <a:rPr lang="en-IN" i="1" dirty="0"/>
            </a:br>
            <a:r>
              <a:rPr lang="en-IN" i="1" dirty="0"/>
              <a:t>Keerthika K</a:t>
            </a:r>
          </a:p>
          <a:p>
            <a:pPr algn="ctr"/>
            <a:r>
              <a:rPr lang="en-IN" i="1" dirty="0" err="1"/>
              <a:t>Suryajothi</a:t>
            </a:r>
            <a:r>
              <a:rPr lang="en-IN" i="1" dirty="0"/>
              <a:t> A M</a:t>
            </a:r>
          </a:p>
          <a:p>
            <a:pPr algn="ctr"/>
            <a:r>
              <a:rPr lang="en-IN" i="1" dirty="0" err="1"/>
              <a:t>Muthumari</a:t>
            </a:r>
            <a:r>
              <a:rPr lang="en-IN" i="1" dirty="0"/>
              <a:t> M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50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Thank You</a:t>
            </a:r>
            <a:endParaRPr sz="5000" b="1" i="0" u="none" strike="noStrike" cap="none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51CC5-BEE3-9C7E-493E-A9869C6D3B0F}"/>
              </a:ext>
            </a:extLst>
          </p:cNvPr>
          <p:cNvSpPr txBox="1"/>
          <p:nvPr/>
        </p:nvSpPr>
        <p:spPr>
          <a:xfrm>
            <a:off x="385011" y="440012"/>
            <a:ext cx="8208974" cy="396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600" b="1" dirty="0">
                <a:effectLst/>
              </a:rPr>
              <a:t>Introduction :</a:t>
            </a:r>
            <a:endParaRPr lang="en-US" sz="1600" dirty="0">
              <a:effectLst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Project Overview</a:t>
            </a:r>
            <a:r>
              <a:rPr lang="en-US" dirty="0"/>
              <a:t>: This project develops a real-time surveillance system to detect and alert unauthorized access, addressing the challenge of traditional CCTV limitations.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Objective</a:t>
            </a:r>
            <a:r>
              <a:rPr lang="en-US" dirty="0"/>
              <a:t>: Automatically identify known and unknown individuals using facial recognition and send email alerts for unauthorized access.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  <a:r>
              <a:rPr lang="en-US" dirty="0"/>
              <a:t>: Utilizes OpenCV for face detection, histogram-based face matching, and email notifications via Python’s </a:t>
            </a:r>
            <a:r>
              <a:rPr lang="en-US" dirty="0" err="1"/>
              <a:t>smtplib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Enhances security by providing instant alerts and reducing manual monitoring efforts.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C5139-658A-E9E6-1107-B9681EC45286}"/>
              </a:ext>
            </a:extLst>
          </p:cNvPr>
          <p:cNvSpPr txBox="1"/>
          <p:nvPr/>
        </p:nvSpPr>
        <p:spPr>
          <a:xfrm>
            <a:off x="275008" y="502833"/>
            <a:ext cx="8614610" cy="439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600" b="1" dirty="0">
                <a:effectLst/>
              </a:rPr>
              <a:t>Problem Statement :</a:t>
            </a:r>
            <a:endParaRPr lang="en-US" sz="1600" dirty="0">
              <a:effectLst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Traditional residential and office surveillance systems (e.g., CCTV) often fail to provide proactive unauthorized access detection, requiring constant manual monitoring.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Inconsistent lighting conditions, real-time processing needs, and lack of automation lead to delayed responses and missed threats.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Inefficient monitoring increases security risks, with undetected unauthorized entries posing significant safety concerns.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Need</a:t>
            </a:r>
            <a:r>
              <a:rPr lang="en-US" dirty="0"/>
              <a:t>: A smart, automated surveillance system to detect unknown individuals in real-time and alert authorities instantly.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13073-B29A-D08D-3E34-3644F86A1682}"/>
              </a:ext>
            </a:extLst>
          </p:cNvPr>
          <p:cNvSpPr txBox="1"/>
          <p:nvPr/>
        </p:nvSpPr>
        <p:spPr>
          <a:xfrm>
            <a:off x="323134" y="502833"/>
            <a:ext cx="8502554" cy="376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b="1" dirty="0">
                <a:effectLst/>
              </a:rPr>
              <a:t>Objective :</a:t>
            </a:r>
            <a:endParaRPr lang="en-US" dirty="0">
              <a:effectLst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Primary Goal</a:t>
            </a:r>
            <a:r>
              <a:rPr lang="en-US" dirty="0"/>
              <a:t>: Develop a real-time surveillance system to detect and alert unauthorized access automatically.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Focus</a:t>
            </a:r>
            <a:r>
              <a:rPr lang="en-US" dirty="0"/>
              <a:t>: Identify known and unknown individuals using facial recognition with high accuracy.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Functionality</a:t>
            </a:r>
            <a:r>
              <a:rPr lang="en-US" dirty="0"/>
              <a:t>: Send instant email alerts when an unknown person is detected, ensuring timely action.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Outcome</a:t>
            </a:r>
            <a:r>
              <a:rPr lang="en-US" dirty="0"/>
              <a:t>: Enhance security by minimizing manual monitoring and improving response efficiency.</a:t>
            </a:r>
          </a:p>
          <a:p>
            <a:pPr>
              <a:lnSpc>
                <a:spcPct val="2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5ACE9-F6FD-26CA-31D4-79D4E2BCD079}"/>
              </a:ext>
            </a:extLst>
          </p:cNvPr>
          <p:cNvSpPr txBox="1"/>
          <p:nvPr/>
        </p:nvSpPr>
        <p:spPr>
          <a:xfrm>
            <a:off x="231544" y="260316"/>
            <a:ext cx="8703988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effectLst/>
              </a:rPr>
              <a:t>Existing Technologies &amp; Algorithms :</a:t>
            </a:r>
            <a:endParaRPr lang="en-IN" dirty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Technologies Used</a:t>
            </a:r>
            <a:r>
              <a:rPr lang="en-I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OpenCV</a:t>
            </a:r>
            <a:r>
              <a:rPr lang="en-IN" dirty="0"/>
              <a:t>: For face detection, image processing, and real-time video capture.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: Core programming language for implementation.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smtplib</a:t>
            </a:r>
            <a:r>
              <a:rPr lang="en-IN" b="1" dirty="0"/>
              <a:t> (Python)</a:t>
            </a:r>
            <a:r>
              <a:rPr lang="en-IN" dirty="0"/>
              <a:t>: For sending email alerts via Gmail’s SMTP server.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: For efficient array operations and histogram normalization.</a:t>
            </a:r>
          </a:p>
          <a:p>
            <a:pPr marL="457200" lvl="1"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Algorithms &amp; Techniques</a:t>
            </a:r>
            <a:r>
              <a:rPr lang="en-I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Haar Cascade Classifier</a:t>
            </a:r>
            <a:r>
              <a:rPr lang="en-IN" dirty="0"/>
              <a:t>: Detects faces in images/videos using pre-trained XML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CLAHE (Contrast Limited Adaptive Histogram Equalization)</a:t>
            </a:r>
            <a:r>
              <a:rPr lang="en-IN" dirty="0"/>
              <a:t>: Enhances image contrast for better face detection in varying lighting.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Histogram Comparison</a:t>
            </a:r>
            <a:r>
              <a:rPr lang="en-IN" dirty="0"/>
              <a:t>: Matches faces by comparing HSV </a:t>
            </a:r>
            <a:r>
              <a:rPr lang="en-IN" dirty="0" err="1"/>
              <a:t>color</a:t>
            </a:r>
            <a:r>
              <a:rPr lang="en-IN" dirty="0"/>
              <a:t> histograms (using correlation method).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Gaussian Blur</a:t>
            </a:r>
            <a:r>
              <a:rPr lang="en-IN" dirty="0"/>
              <a:t>: Reduces noise in face images for accurate histogram generation.</a:t>
            </a:r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952afb28_0_18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0" name="Google Shape;110;g34a952afb2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a952afb28_0_18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4a952afb28_0_18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a952afb28_0_18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F4ABD-718F-C5E7-E7F5-3B0D9348DE4F}"/>
              </a:ext>
            </a:extLst>
          </p:cNvPr>
          <p:cNvSpPr txBox="1"/>
          <p:nvPr/>
        </p:nvSpPr>
        <p:spPr>
          <a:xfrm>
            <a:off x="171880" y="502833"/>
            <a:ext cx="8587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Sample Input: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AD5CB-9167-4AFC-1BB1-3D4B556DB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195" y="1173153"/>
            <a:ext cx="4269492" cy="2401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842A7-F78F-BCC8-0E50-74152D6C1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06" y="1184446"/>
            <a:ext cx="4229340" cy="2379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1C0D3E-C6A8-8929-527A-C26FFF7EEAA7}"/>
              </a:ext>
            </a:extLst>
          </p:cNvPr>
          <p:cNvSpPr txBox="1"/>
          <p:nvPr/>
        </p:nvSpPr>
        <p:spPr>
          <a:xfrm>
            <a:off x="474388" y="3905107"/>
            <a:ext cx="374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a) </a:t>
            </a:r>
            <a:r>
              <a:rPr lang="en-IN" dirty="0" err="1"/>
              <a:t>Postive</a:t>
            </a:r>
            <a:r>
              <a:rPr lang="en-IN" dirty="0"/>
              <a:t>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80429-AE57-5722-EB3C-1F747EA3AE64}"/>
              </a:ext>
            </a:extLst>
          </p:cNvPr>
          <p:cNvSpPr txBox="1"/>
          <p:nvPr/>
        </p:nvSpPr>
        <p:spPr>
          <a:xfrm>
            <a:off x="4809195" y="3905107"/>
            <a:ext cx="3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b) Negative Input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52afb28_0_2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9" name="Google Shape;119;g34a952afb28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a952afb28_0_2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a952afb28_0_2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a952afb28_0_2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5A80-8DBA-8E62-F9C7-9BAC55003F0D}"/>
              </a:ext>
            </a:extLst>
          </p:cNvPr>
          <p:cNvSpPr txBox="1"/>
          <p:nvPr/>
        </p:nvSpPr>
        <p:spPr>
          <a:xfrm>
            <a:off x="240632" y="596950"/>
            <a:ext cx="8683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Sample 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52124-042E-6889-2E78-5CF5D55AA7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371472" y="1095000"/>
            <a:ext cx="5740782" cy="3229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55698-DA7C-C4F8-9F86-425B89759F4A}"/>
              </a:ext>
            </a:extLst>
          </p:cNvPr>
          <p:cNvSpPr txBox="1"/>
          <p:nvPr/>
        </p:nvSpPr>
        <p:spPr>
          <a:xfrm>
            <a:off x="2062556" y="4482623"/>
            <a:ext cx="380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Alter Mail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952afb28_0_3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28" name="Google Shape;128;g34a952afb2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a952afb28_0_3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4a952afb28_0_3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a952afb28_0_3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8B6FD-99DE-094E-FF46-36A466858320}"/>
              </a:ext>
            </a:extLst>
          </p:cNvPr>
          <p:cNvSpPr txBox="1"/>
          <p:nvPr/>
        </p:nvSpPr>
        <p:spPr>
          <a:xfrm>
            <a:off x="268132" y="323134"/>
            <a:ext cx="8875868" cy="439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600" b="1" dirty="0">
                <a:effectLst/>
              </a:rPr>
              <a:t>How It Differs :</a:t>
            </a:r>
            <a:endParaRPr lang="en-US" sz="1600" dirty="0">
              <a:effectLst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Traditional CCTV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Needs manual monitoring; no alerts. Our system detects and emails alerts automatically.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Deep Learning Face Recognition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Needs lots of data and power. Ours is faster, lighter, using histograms with less data.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Basic Detection Methods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Struggles with bad lighting. We improve images with CLAHE for better detection.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Other Histogram Methods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Use RGB, less accurate. We use HSV for better matching and reduce noise.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952afb28_0_3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37" name="Google Shape;137;g34a952afb28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4a952afb28_0_3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34a952afb28_0_3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4a952afb28_0_3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94924-10A4-2FA1-F774-1A8372F26A38}"/>
              </a:ext>
            </a:extLst>
          </p:cNvPr>
          <p:cNvSpPr txBox="1"/>
          <p:nvPr/>
        </p:nvSpPr>
        <p:spPr>
          <a:xfrm>
            <a:off x="419386" y="1017528"/>
            <a:ext cx="8406302" cy="26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Results: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Spots known faces with 0.75+ score.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Alerts for unknown faces (e.g., score 0.60).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85% accurate in good light; 70% in dim light.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Emails sent in &lt;5 seconds with good internet.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610</Words>
  <Application>Microsoft Office PowerPoint</Application>
  <PresentationFormat>On-screen Show (16:9)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Onest Medium</vt:lpstr>
      <vt:lpstr>Calibri</vt:lpstr>
      <vt:lpstr>Miriam Libre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Aakash Thirani</dc:creator>
  <cp:lastModifiedBy>Abi Aswin</cp:lastModifiedBy>
  <cp:revision>5</cp:revision>
  <dcterms:modified xsi:type="dcterms:W3CDTF">2025-05-17T08:14:03Z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