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xvphOR-T2fOIiWQmQunPbxpf7MXQ3hGJ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Abinesh K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462116" y="385444"/>
            <a:ext cx="2730346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 dirty="0"/>
              <a:t>PROJECT TITLE</a:t>
            </a:r>
            <a:endParaRPr sz="4250" dirty="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WHO ARE THE END USERS?</a:t>
            </a:r>
            <a:endParaRPr sz="3200" dirty="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YOUR SOLUTION AND ITS VALUE PROPOSITION</a:t>
            </a:r>
            <a:endParaRPr sz="3600" dirty="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THE WOW IN YOUR SOLUTION</a:t>
            </a:r>
            <a:endParaRPr sz="4250" dirty="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dirty="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352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Abinesh K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Abinesh K</dc:title>
  <dc:creator>KAVIN KARKKI PANDY</dc:creator>
  <cp:lastModifiedBy>KAVIN KARKKI PANDY</cp:lastModifiedBy>
  <cp:revision>2</cp:revision>
  <dcterms:modified xsi:type="dcterms:W3CDTF">2024-04-10T06:29:27Z</dcterms:modified>
</cp:coreProperties>
</file>