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Abinesh</a:t>
            </a:r>
            <a:r>
              <a:rPr lang="en-US" sz="1100" dirty="0">
                <a:solidFill>
                  <a:schemeClr val="dk1"/>
                </a:solidFill>
              </a:rPr>
              <a:t> M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:AU712221205001</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6"/>
            <a:ext cx="7355891"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a:solidFill>
                  <a:srgbClr val="223366"/>
                </a:solidFill>
              </a:rPr>
              <a:t>https://github.com/Abineshmuniyandi/Notes-Sharing-Web-Application-using-Django-Framework-Abinesh.M-5001-PCET-.git </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1065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https://github.com/Abineshmuniyandi/Notes-Sharing-Web-Application-using-Django-Framework-Abinesh.M-5001-PCET-.git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Dinesh kumar</cp:lastModifiedBy>
  <cp:revision>17</cp:revision>
  <dcterms:modified xsi:type="dcterms:W3CDTF">2024-04-10T19:08:14Z</dcterms:modified>
</cp:coreProperties>
</file>