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ADC634-1C89-4DD1-9EA8-96440D5A0DA2}" type="datetimeFigureOut">
              <a:rPr lang="en-US" smtClean="0"/>
              <a:t>27-Sep-22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151136C-7F0B-46AB-8D1D-51D6523B48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447800"/>
            <a:ext cx="7467600" cy="2895600"/>
          </a:xfrm>
        </p:spPr>
        <p:txBody>
          <a:bodyPr/>
          <a:lstStyle/>
          <a:p>
            <a:r>
              <a:rPr lang="en-US" b="1" dirty="0" smtClean="0"/>
              <a:t>COMPLETE COURSE ON DATA SCIENCE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60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Importing </a:t>
            </a:r>
            <a:r>
              <a:rPr lang="en-US" dirty="0" err="1" smtClean="0"/>
              <a:t>csv</a:t>
            </a:r>
            <a:r>
              <a:rPr lang="en-US" dirty="0" smtClean="0"/>
              <a:t> data in to MySQL workbench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Using Extract </a:t>
            </a:r>
            <a:r>
              <a:rPr lang="en-US" dirty="0"/>
              <a:t>L</a:t>
            </a:r>
            <a:r>
              <a:rPr lang="en-US" dirty="0" smtClean="0"/>
              <a:t>oad Transform  in MySQL database ( Perform relationship within the table)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Connecting of database to power BI</a:t>
            </a:r>
          </a:p>
          <a:p>
            <a:pPr>
              <a:lnSpc>
                <a:spcPct val="150000"/>
              </a:lnSpc>
            </a:pPr>
            <a:r>
              <a:rPr lang="en-US" dirty="0"/>
              <a:t>power BI</a:t>
            </a:r>
          </a:p>
          <a:p>
            <a:pPr marL="681228" indent="-571500">
              <a:lnSpc>
                <a:spcPct val="150000"/>
              </a:lnSpc>
              <a:buAutoNum type="romanLcPeriod"/>
            </a:pPr>
            <a:r>
              <a:rPr lang="en-US" dirty="0" smtClean="0"/>
              <a:t>Extract Transform Load system</a:t>
            </a:r>
          </a:p>
          <a:p>
            <a:pPr marL="681228" indent="-571500">
              <a:lnSpc>
                <a:spcPct val="150000"/>
              </a:lnSpc>
              <a:buAutoNum type="romanLcPeriod"/>
            </a:pPr>
            <a:r>
              <a:rPr lang="en-US" dirty="0" smtClean="0"/>
              <a:t>Visualization</a:t>
            </a:r>
          </a:p>
          <a:p>
            <a:pPr marL="681228" indent="-571500">
              <a:lnSpc>
                <a:spcPct val="150000"/>
              </a:lnSpc>
              <a:buAutoNum type="romanL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Application On Payroll System And Employee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14</TotalTime>
  <Words>45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Couture</vt:lpstr>
      <vt:lpstr>Concourse</vt:lpstr>
      <vt:lpstr>COMPLETE COURSE ON DATA SCIENCE</vt:lpstr>
      <vt:lpstr>Application On Payroll System And Employee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COURSE ON DATA SCIENCE</dc:title>
  <dc:creator>hp</dc:creator>
  <cp:lastModifiedBy>hp</cp:lastModifiedBy>
  <cp:revision>2</cp:revision>
  <dcterms:created xsi:type="dcterms:W3CDTF">2022-09-27T12:31:01Z</dcterms:created>
  <dcterms:modified xsi:type="dcterms:W3CDTF">2022-09-27T12:45:33Z</dcterms:modified>
</cp:coreProperties>
</file>