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0" r:id="rId1"/>
    <p:sldMasterId id="2147483863" r:id="rId2"/>
    <p:sldMasterId id="2147483865" r:id="rId3"/>
  </p:sldMasterIdLst>
  <p:notesMasterIdLst>
    <p:notesMasterId r:id="rId24"/>
  </p:notesMasterIdLst>
  <p:sldIdLst>
    <p:sldId id="256" r:id="rId4"/>
    <p:sldId id="283" r:id="rId5"/>
    <p:sldId id="284" r:id="rId6"/>
    <p:sldId id="285" r:id="rId7"/>
    <p:sldId id="267" r:id="rId8"/>
    <p:sldId id="276" r:id="rId9"/>
    <p:sldId id="294" r:id="rId10"/>
    <p:sldId id="292" r:id="rId11"/>
    <p:sldId id="278" r:id="rId12"/>
    <p:sldId id="272" r:id="rId13"/>
    <p:sldId id="291" r:id="rId14"/>
    <p:sldId id="279" r:id="rId15"/>
    <p:sldId id="280" r:id="rId16"/>
    <p:sldId id="281" r:id="rId17"/>
    <p:sldId id="293" r:id="rId18"/>
    <p:sldId id="295" r:id="rId19"/>
    <p:sldId id="290" r:id="rId20"/>
    <p:sldId id="289" r:id="rId21"/>
    <p:sldId id="288" r:id="rId22"/>
    <p:sldId id="287"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0" d="100"/>
          <a:sy n="70" d="100"/>
        </p:scale>
        <p:origin x="738" y="60"/>
      </p:cViewPr>
      <p:guideLst>
        <p:guide pos="3840"/>
        <p:guide orient="horz"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viewProps" Target="viewProps.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notesMaster" Target="notesMasters/notesMaster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9B110A-8B85-45F9-A99B-1ABCF82C7961}" type="datetimeFigureOut">
              <a:rPr lang="en-US" smtClean="0"/>
              <a:t>3/21/2025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56227A-C7A2-41F1-B547-0D9AE0DFB9BD}" type="slidenum">
              <a:rPr lang="en-US" smtClean="0"/>
              <a:t>‹#›</a:t>
            </a:fld>
            <a:endParaRPr lang="en-US"/>
          </a:p>
        </p:txBody>
      </p:sp>
    </p:spTree>
    <p:extLst>
      <p:ext uri="{BB962C8B-B14F-4D97-AF65-F5344CB8AC3E}">
        <p14:creationId xmlns:p14="http://schemas.microsoft.com/office/powerpoint/2010/main" val="4364034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4"/>
        <p:cNvGrpSpPr/>
        <p:nvPr/>
      </p:nvGrpSpPr>
      <p:grpSpPr>
        <a:xfrm>
          <a:off x="0" y="0"/>
          <a:ext cx="0" cy="0"/>
          <a:chOff x="0" y="0"/>
          <a:chExt cx="0" cy="0"/>
        </a:xfrm>
      </p:grpSpPr>
      <p:sp>
        <p:nvSpPr>
          <p:cNvPr id="745" name="Google Shape;745;g65abef0139_0_1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6" name="Google Shape;746;g65abef0139_0_1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4739590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hyperlink" Target="http://bit.ly/2Tynxth" TargetMode="External"/><Relationship Id="rId2" Type="http://schemas.openxmlformats.org/officeDocument/2006/relationships/image" Target="../media/image2.jpg"/><Relationship Id="rId1" Type="http://schemas.openxmlformats.org/officeDocument/2006/relationships/slideMaster" Target="../slideMasters/slideMaster1.xml"/><Relationship Id="rId5" Type="http://schemas.openxmlformats.org/officeDocument/2006/relationships/hyperlink" Target="http://bit.ly/2TtBDfr" TargetMode="External"/><Relationship Id="rId4" Type="http://schemas.openxmlformats.org/officeDocument/2006/relationships/hyperlink" Target="http://bit.ly/2TyoMsr" TargetMode="Externa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3" Type="http://schemas.openxmlformats.org/officeDocument/2006/relationships/hyperlink" Target="http://bit.ly/2Tynxth" TargetMode="External"/><Relationship Id="rId2" Type="http://schemas.openxmlformats.org/officeDocument/2006/relationships/image" Target="../media/image2.jpg"/><Relationship Id="rId1" Type="http://schemas.openxmlformats.org/officeDocument/2006/relationships/slideMaster" Target="../slideMasters/slideMaster3.xml"/><Relationship Id="rId5" Type="http://schemas.openxmlformats.org/officeDocument/2006/relationships/hyperlink" Target="http://bit.ly/2TtBDfr" TargetMode="External"/><Relationship Id="rId4" Type="http://schemas.openxmlformats.org/officeDocument/2006/relationships/hyperlink" Target="http://bit.ly/2TyoMsr" TargetMode="Externa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slide">
    <p:bg>
      <p:bgPr>
        <a:blipFill>
          <a:blip r:embed="rId2">
            <a:alphaModFix/>
          </a:blip>
          <a:stretch>
            <a:fillRect/>
          </a:stretch>
        </a:blip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960000" y="1518867"/>
            <a:ext cx="5872000" cy="34540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9600">
                <a:latin typeface="Anton"/>
                <a:ea typeface="Anton"/>
                <a:cs typeface="Anton"/>
                <a:sym typeface="Anton"/>
              </a:defRPr>
            </a:lvl1pPr>
            <a:lvl2pPr lvl="1" algn="ctr">
              <a:spcBef>
                <a:spcPts val="0"/>
              </a:spcBef>
              <a:spcAft>
                <a:spcPts val="0"/>
              </a:spcAft>
              <a:buSzPts val="5200"/>
              <a:buNone/>
              <a:defRPr sz="6933"/>
            </a:lvl2pPr>
            <a:lvl3pPr lvl="2" algn="ctr">
              <a:spcBef>
                <a:spcPts val="0"/>
              </a:spcBef>
              <a:spcAft>
                <a:spcPts val="0"/>
              </a:spcAft>
              <a:buSzPts val="5200"/>
              <a:buNone/>
              <a:defRPr sz="6933"/>
            </a:lvl3pPr>
            <a:lvl4pPr lvl="3" algn="ctr">
              <a:spcBef>
                <a:spcPts val="0"/>
              </a:spcBef>
              <a:spcAft>
                <a:spcPts val="0"/>
              </a:spcAft>
              <a:buSzPts val="5200"/>
              <a:buNone/>
              <a:defRPr sz="6933"/>
            </a:lvl4pPr>
            <a:lvl5pPr lvl="4" algn="ctr">
              <a:spcBef>
                <a:spcPts val="0"/>
              </a:spcBef>
              <a:spcAft>
                <a:spcPts val="0"/>
              </a:spcAft>
              <a:buSzPts val="5200"/>
              <a:buNone/>
              <a:defRPr sz="6933"/>
            </a:lvl5pPr>
            <a:lvl6pPr lvl="5" algn="ctr">
              <a:spcBef>
                <a:spcPts val="0"/>
              </a:spcBef>
              <a:spcAft>
                <a:spcPts val="0"/>
              </a:spcAft>
              <a:buSzPts val="5200"/>
              <a:buNone/>
              <a:defRPr sz="6933"/>
            </a:lvl6pPr>
            <a:lvl7pPr lvl="6" algn="ctr">
              <a:spcBef>
                <a:spcPts val="0"/>
              </a:spcBef>
              <a:spcAft>
                <a:spcPts val="0"/>
              </a:spcAft>
              <a:buSzPts val="5200"/>
              <a:buNone/>
              <a:defRPr sz="6933"/>
            </a:lvl7pPr>
            <a:lvl8pPr lvl="7" algn="ctr">
              <a:spcBef>
                <a:spcPts val="0"/>
              </a:spcBef>
              <a:spcAft>
                <a:spcPts val="0"/>
              </a:spcAft>
              <a:buSzPts val="5200"/>
              <a:buNone/>
              <a:defRPr sz="6933"/>
            </a:lvl8pPr>
            <a:lvl9pPr lvl="8" algn="ctr">
              <a:spcBef>
                <a:spcPts val="0"/>
              </a:spcBef>
              <a:spcAft>
                <a:spcPts val="0"/>
              </a:spcAft>
              <a:buSzPts val="5200"/>
              <a:buNone/>
              <a:defRPr sz="6933"/>
            </a:lvl9pPr>
          </a:lstStyle>
          <a:p>
            <a:r>
              <a:rPr lang="en-US"/>
              <a:t>Click to edit Master title style</a:t>
            </a:r>
            <a:endParaRPr/>
          </a:p>
        </p:txBody>
      </p:sp>
      <p:sp>
        <p:nvSpPr>
          <p:cNvPr id="10" name="Google Shape;10;p2"/>
          <p:cNvSpPr txBox="1">
            <a:spLocks noGrp="1"/>
          </p:cNvSpPr>
          <p:nvPr>
            <p:ph type="subTitle" idx="1"/>
          </p:nvPr>
        </p:nvSpPr>
        <p:spPr>
          <a:xfrm>
            <a:off x="960000" y="4780100"/>
            <a:ext cx="4513200" cy="5792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None/>
              <a:defRPr sz="1867">
                <a:latin typeface="Advent Pro Light"/>
                <a:ea typeface="Advent Pro Light"/>
                <a:cs typeface="Advent Pro Light"/>
                <a:sym typeface="Advent Pro Light"/>
              </a:defRPr>
            </a:lvl1pPr>
            <a:lvl2pPr lvl="1" algn="ctr">
              <a:lnSpc>
                <a:spcPct val="100000"/>
              </a:lnSpc>
              <a:spcBef>
                <a:spcPts val="0"/>
              </a:spcBef>
              <a:spcAft>
                <a:spcPts val="0"/>
              </a:spcAft>
              <a:buSzPts val="2800"/>
              <a:buNone/>
              <a:defRPr sz="3733"/>
            </a:lvl2pPr>
            <a:lvl3pPr lvl="2" algn="ctr">
              <a:lnSpc>
                <a:spcPct val="100000"/>
              </a:lnSpc>
              <a:spcBef>
                <a:spcPts val="0"/>
              </a:spcBef>
              <a:spcAft>
                <a:spcPts val="0"/>
              </a:spcAft>
              <a:buSzPts val="2800"/>
              <a:buNone/>
              <a:defRPr sz="3733"/>
            </a:lvl3pPr>
            <a:lvl4pPr lvl="3" algn="ctr">
              <a:lnSpc>
                <a:spcPct val="100000"/>
              </a:lnSpc>
              <a:spcBef>
                <a:spcPts val="0"/>
              </a:spcBef>
              <a:spcAft>
                <a:spcPts val="0"/>
              </a:spcAft>
              <a:buSzPts val="2800"/>
              <a:buNone/>
              <a:defRPr sz="3733"/>
            </a:lvl4pPr>
            <a:lvl5pPr lvl="4" algn="ctr">
              <a:lnSpc>
                <a:spcPct val="100000"/>
              </a:lnSpc>
              <a:spcBef>
                <a:spcPts val="0"/>
              </a:spcBef>
              <a:spcAft>
                <a:spcPts val="0"/>
              </a:spcAft>
              <a:buSzPts val="2800"/>
              <a:buNone/>
              <a:defRPr sz="3733"/>
            </a:lvl5pPr>
            <a:lvl6pPr lvl="5" algn="ctr">
              <a:lnSpc>
                <a:spcPct val="100000"/>
              </a:lnSpc>
              <a:spcBef>
                <a:spcPts val="0"/>
              </a:spcBef>
              <a:spcAft>
                <a:spcPts val="0"/>
              </a:spcAft>
              <a:buSzPts val="2800"/>
              <a:buNone/>
              <a:defRPr sz="3733"/>
            </a:lvl6pPr>
            <a:lvl7pPr lvl="6" algn="ctr">
              <a:lnSpc>
                <a:spcPct val="100000"/>
              </a:lnSpc>
              <a:spcBef>
                <a:spcPts val="0"/>
              </a:spcBef>
              <a:spcAft>
                <a:spcPts val="0"/>
              </a:spcAft>
              <a:buSzPts val="2800"/>
              <a:buNone/>
              <a:defRPr sz="3733"/>
            </a:lvl7pPr>
            <a:lvl8pPr lvl="7" algn="ctr">
              <a:lnSpc>
                <a:spcPct val="100000"/>
              </a:lnSpc>
              <a:spcBef>
                <a:spcPts val="0"/>
              </a:spcBef>
              <a:spcAft>
                <a:spcPts val="0"/>
              </a:spcAft>
              <a:buSzPts val="2800"/>
              <a:buNone/>
              <a:defRPr sz="3733"/>
            </a:lvl8pPr>
            <a:lvl9pPr lvl="8" algn="ctr">
              <a:lnSpc>
                <a:spcPct val="100000"/>
              </a:lnSpc>
              <a:spcBef>
                <a:spcPts val="0"/>
              </a:spcBef>
              <a:spcAft>
                <a:spcPts val="0"/>
              </a:spcAft>
              <a:buSzPts val="2800"/>
              <a:buNone/>
              <a:defRPr sz="3733"/>
            </a:lvl9pPr>
          </a:lstStyle>
          <a:p>
            <a:r>
              <a:rPr lang="en-US"/>
              <a:t>Click to edit Master subtitle style</a:t>
            </a:r>
            <a:endParaRPr/>
          </a:p>
        </p:txBody>
      </p:sp>
    </p:spTree>
    <p:extLst>
      <p:ext uri="{BB962C8B-B14F-4D97-AF65-F5344CB8AC3E}">
        <p14:creationId xmlns:p14="http://schemas.microsoft.com/office/powerpoint/2010/main" val="32584146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
    <p:bg>
      <p:bgPr>
        <a:blipFill>
          <a:blip r:embed="rId2">
            <a:alphaModFix/>
          </a:blip>
          <a:stretch>
            <a:fillRect/>
          </a:stretch>
        </a:blipFill>
        <a:effectLst/>
      </p:bgPr>
    </p:bg>
    <p:spTree>
      <p:nvGrpSpPr>
        <p:cNvPr id="1" name="Shape 35"/>
        <p:cNvGrpSpPr/>
        <p:nvPr/>
      </p:nvGrpSpPr>
      <p:grpSpPr>
        <a:xfrm>
          <a:off x="0" y="0"/>
          <a:ext cx="0" cy="0"/>
          <a:chOff x="0" y="0"/>
          <a:chExt cx="0" cy="0"/>
        </a:xfrm>
      </p:grpSpPr>
      <p:sp>
        <p:nvSpPr>
          <p:cNvPr id="36" name="Google Shape;36;p11"/>
          <p:cNvSpPr txBox="1">
            <a:spLocks noGrp="1"/>
          </p:cNvSpPr>
          <p:nvPr>
            <p:ph type="title"/>
          </p:nvPr>
        </p:nvSpPr>
        <p:spPr>
          <a:xfrm>
            <a:off x="960133" y="2275800"/>
            <a:ext cx="3679600" cy="23064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800"/>
              <a:buNone/>
              <a:defRPr sz="6000"/>
            </a:lvl1pPr>
            <a:lvl2pPr lvl="1" algn="ctr" rtl="0">
              <a:spcBef>
                <a:spcPts val="0"/>
              </a:spcBef>
              <a:spcAft>
                <a:spcPts val="0"/>
              </a:spcAft>
              <a:buSzPts val="1800"/>
              <a:buNone/>
              <a:defRPr sz="2400"/>
            </a:lvl2pPr>
            <a:lvl3pPr lvl="2" algn="ctr" rtl="0">
              <a:spcBef>
                <a:spcPts val="0"/>
              </a:spcBef>
              <a:spcAft>
                <a:spcPts val="0"/>
              </a:spcAft>
              <a:buSzPts val="1800"/>
              <a:buNone/>
              <a:defRPr sz="2400"/>
            </a:lvl3pPr>
            <a:lvl4pPr lvl="3" algn="ctr" rtl="0">
              <a:spcBef>
                <a:spcPts val="0"/>
              </a:spcBef>
              <a:spcAft>
                <a:spcPts val="0"/>
              </a:spcAft>
              <a:buSzPts val="1800"/>
              <a:buNone/>
              <a:defRPr sz="2400"/>
            </a:lvl4pPr>
            <a:lvl5pPr lvl="4" algn="ctr" rtl="0">
              <a:spcBef>
                <a:spcPts val="0"/>
              </a:spcBef>
              <a:spcAft>
                <a:spcPts val="0"/>
              </a:spcAft>
              <a:buSzPts val="1800"/>
              <a:buNone/>
              <a:defRPr sz="2400"/>
            </a:lvl5pPr>
            <a:lvl6pPr lvl="5" algn="ctr" rtl="0">
              <a:spcBef>
                <a:spcPts val="0"/>
              </a:spcBef>
              <a:spcAft>
                <a:spcPts val="0"/>
              </a:spcAft>
              <a:buSzPts val="1800"/>
              <a:buNone/>
              <a:defRPr sz="2400"/>
            </a:lvl6pPr>
            <a:lvl7pPr lvl="6" algn="ctr" rtl="0">
              <a:spcBef>
                <a:spcPts val="0"/>
              </a:spcBef>
              <a:spcAft>
                <a:spcPts val="0"/>
              </a:spcAft>
              <a:buSzPts val="1800"/>
              <a:buNone/>
              <a:defRPr sz="2400"/>
            </a:lvl7pPr>
            <a:lvl8pPr lvl="7" algn="ctr" rtl="0">
              <a:spcBef>
                <a:spcPts val="0"/>
              </a:spcBef>
              <a:spcAft>
                <a:spcPts val="0"/>
              </a:spcAft>
              <a:buSzPts val="1800"/>
              <a:buNone/>
              <a:defRPr sz="2400"/>
            </a:lvl8pPr>
            <a:lvl9pPr lvl="8" algn="ctr" rtl="0">
              <a:spcBef>
                <a:spcPts val="0"/>
              </a:spcBef>
              <a:spcAft>
                <a:spcPts val="0"/>
              </a:spcAft>
              <a:buSzPts val="1800"/>
              <a:buNone/>
              <a:defRPr sz="2400"/>
            </a:lvl9pPr>
          </a:lstStyle>
          <a:p>
            <a:r>
              <a:rPr lang="en-US"/>
              <a:t>Click to edit Master title style</a:t>
            </a:r>
            <a:endParaRPr/>
          </a:p>
        </p:txBody>
      </p:sp>
    </p:spTree>
    <p:extLst>
      <p:ext uri="{BB962C8B-B14F-4D97-AF65-F5344CB8AC3E}">
        <p14:creationId xmlns:p14="http://schemas.microsoft.com/office/powerpoint/2010/main" val="8513302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37"/>
        <p:cNvGrpSpPr/>
        <p:nvPr/>
      </p:nvGrpSpPr>
      <p:grpSpPr>
        <a:xfrm>
          <a:off x="0" y="0"/>
          <a:ext cx="0" cy="0"/>
          <a:chOff x="0" y="0"/>
          <a:chExt cx="0" cy="0"/>
        </a:xfrm>
      </p:grpSpPr>
      <p:sp>
        <p:nvSpPr>
          <p:cNvPr id="38" name="Google Shape;38;p12"/>
          <p:cNvSpPr txBox="1">
            <a:spLocks noGrp="1"/>
          </p:cNvSpPr>
          <p:nvPr>
            <p:ph type="title" hasCustomPrompt="1"/>
          </p:nvPr>
        </p:nvSpPr>
        <p:spPr>
          <a:xfrm>
            <a:off x="415600" y="2750000"/>
            <a:ext cx="11360800" cy="14808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9600"/>
            </a:lvl1pPr>
            <a:lvl2pPr lvl="1" algn="ctr">
              <a:spcBef>
                <a:spcPts val="0"/>
              </a:spcBef>
              <a:spcAft>
                <a:spcPts val="0"/>
              </a:spcAft>
              <a:buSzPts val="12000"/>
              <a:buNone/>
              <a:defRPr sz="16000"/>
            </a:lvl2pPr>
            <a:lvl3pPr lvl="2" algn="ctr">
              <a:spcBef>
                <a:spcPts val="0"/>
              </a:spcBef>
              <a:spcAft>
                <a:spcPts val="0"/>
              </a:spcAft>
              <a:buSzPts val="12000"/>
              <a:buNone/>
              <a:defRPr sz="16000"/>
            </a:lvl3pPr>
            <a:lvl4pPr lvl="3" algn="ctr">
              <a:spcBef>
                <a:spcPts val="0"/>
              </a:spcBef>
              <a:spcAft>
                <a:spcPts val="0"/>
              </a:spcAft>
              <a:buSzPts val="12000"/>
              <a:buNone/>
              <a:defRPr sz="16000"/>
            </a:lvl4pPr>
            <a:lvl5pPr lvl="4" algn="ctr">
              <a:spcBef>
                <a:spcPts val="0"/>
              </a:spcBef>
              <a:spcAft>
                <a:spcPts val="0"/>
              </a:spcAft>
              <a:buSzPts val="12000"/>
              <a:buNone/>
              <a:defRPr sz="16000"/>
            </a:lvl5pPr>
            <a:lvl6pPr lvl="5" algn="ctr">
              <a:spcBef>
                <a:spcPts val="0"/>
              </a:spcBef>
              <a:spcAft>
                <a:spcPts val="0"/>
              </a:spcAft>
              <a:buSzPts val="12000"/>
              <a:buNone/>
              <a:defRPr sz="16000"/>
            </a:lvl6pPr>
            <a:lvl7pPr lvl="6" algn="ctr">
              <a:spcBef>
                <a:spcPts val="0"/>
              </a:spcBef>
              <a:spcAft>
                <a:spcPts val="0"/>
              </a:spcAft>
              <a:buSzPts val="12000"/>
              <a:buNone/>
              <a:defRPr sz="16000"/>
            </a:lvl7pPr>
            <a:lvl8pPr lvl="7" algn="ctr">
              <a:spcBef>
                <a:spcPts val="0"/>
              </a:spcBef>
              <a:spcAft>
                <a:spcPts val="0"/>
              </a:spcAft>
              <a:buSzPts val="12000"/>
              <a:buNone/>
              <a:defRPr sz="16000"/>
            </a:lvl8pPr>
            <a:lvl9pPr lvl="8" algn="ctr">
              <a:spcBef>
                <a:spcPts val="0"/>
              </a:spcBef>
              <a:spcAft>
                <a:spcPts val="0"/>
              </a:spcAft>
              <a:buSzPts val="12000"/>
              <a:buNone/>
              <a:defRPr sz="16000"/>
            </a:lvl9pPr>
          </a:lstStyle>
          <a:p>
            <a:r>
              <a:t>xx%</a:t>
            </a:r>
          </a:p>
        </p:txBody>
      </p:sp>
      <p:sp>
        <p:nvSpPr>
          <p:cNvPr id="39" name="Google Shape;39;p12"/>
          <p:cNvSpPr txBox="1">
            <a:spLocks noGrp="1"/>
          </p:cNvSpPr>
          <p:nvPr>
            <p:ph type="body" idx="1"/>
          </p:nvPr>
        </p:nvSpPr>
        <p:spPr>
          <a:xfrm>
            <a:off x="415600" y="4340933"/>
            <a:ext cx="11360800" cy="687200"/>
          </a:xfrm>
          <a:prstGeom prst="rect">
            <a:avLst/>
          </a:prstGeom>
        </p:spPr>
        <p:txBody>
          <a:bodyPr spcFirstLastPara="1" wrap="square" lIns="91425" tIns="91425" rIns="91425" bIns="91425" anchor="t" anchorCtr="0">
            <a:noAutofit/>
          </a:bodyPr>
          <a:lstStyle>
            <a:lvl1pPr marL="609585" lvl="0" indent="-406390" algn="ctr">
              <a:spcBef>
                <a:spcPts val="0"/>
              </a:spcBef>
              <a:spcAft>
                <a:spcPts val="0"/>
              </a:spcAft>
              <a:buSzPts val="1200"/>
              <a:buChar char="●"/>
              <a:defRPr sz="1867"/>
            </a:lvl1pPr>
            <a:lvl2pPr marL="1219170" lvl="1" indent="-406390" algn="ctr">
              <a:spcBef>
                <a:spcPts val="2133"/>
              </a:spcBef>
              <a:spcAft>
                <a:spcPts val="0"/>
              </a:spcAft>
              <a:buSzPts val="1200"/>
              <a:buChar char="○"/>
              <a:defRPr/>
            </a:lvl2pPr>
            <a:lvl3pPr marL="1828754" lvl="2" indent="-406390" algn="ctr">
              <a:spcBef>
                <a:spcPts val="2133"/>
              </a:spcBef>
              <a:spcAft>
                <a:spcPts val="0"/>
              </a:spcAft>
              <a:buSzPts val="1200"/>
              <a:buChar char="■"/>
              <a:defRPr/>
            </a:lvl3pPr>
            <a:lvl4pPr marL="2438339" lvl="3" indent="-406390" algn="ctr">
              <a:spcBef>
                <a:spcPts val="2133"/>
              </a:spcBef>
              <a:spcAft>
                <a:spcPts val="0"/>
              </a:spcAft>
              <a:buSzPts val="1200"/>
              <a:buChar char="●"/>
              <a:defRPr/>
            </a:lvl4pPr>
            <a:lvl5pPr marL="3047924" lvl="4" indent="-406390" algn="ctr">
              <a:spcBef>
                <a:spcPts val="2133"/>
              </a:spcBef>
              <a:spcAft>
                <a:spcPts val="0"/>
              </a:spcAft>
              <a:buSzPts val="1200"/>
              <a:buChar char="○"/>
              <a:defRPr/>
            </a:lvl5pPr>
            <a:lvl6pPr marL="3657509" lvl="5" indent="-406390" algn="ctr">
              <a:spcBef>
                <a:spcPts val="2133"/>
              </a:spcBef>
              <a:spcAft>
                <a:spcPts val="0"/>
              </a:spcAft>
              <a:buSzPts val="1200"/>
              <a:buChar char="■"/>
              <a:defRPr/>
            </a:lvl6pPr>
            <a:lvl7pPr marL="4267093" lvl="6" indent="-406390" algn="ctr">
              <a:spcBef>
                <a:spcPts val="2133"/>
              </a:spcBef>
              <a:spcAft>
                <a:spcPts val="0"/>
              </a:spcAft>
              <a:buSzPts val="1200"/>
              <a:buChar char="●"/>
              <a:defRPr/>
            </a:lvl7pPr>
            <a:lvl8pPr marL="4876678" lvl="7" indent="-406390" algn="ctr">
              <a:spcBef>
                <a:spcPts val="2133"/>
              </a:spcBef>
              <a:spcAft>
                <a:spcPts val="0"/>
              </a:spcAft>
              <a:buSzPts val="1200"/>
              <a:buChar char="○"/>
              <a:defRPr/>
            </a:lvl8pPr>
            <a:lvl9pPr marL="5486263" lvl="8" indent="-406390" algn="ctr">
              <a:spcBef>
                <a:spcPts val="2133"/>
              </a:spcBef>
              <a:spcAft>
                <a:spcPts val="2133"/>
              </a:spcAft>
              <a:buSzPts val="1200"/>
              <a:buChar char="■"/>
              <a:defRPr/>
            </a:lvl9pPr>
          </a:lstStyle>
          <a:p>
            <a:pPr lvl="0"/>
            <a:r>
              <a:rPr lang="en-US"/>
              <a:t>Click to edit Master text styles</a:t>
            </a:r>
          </a:p>
        </p:txBody>
      </p:sp>
    </p:spTree>
    <p:extLst>
      <p:ext uri="{BB962C8B-B14F-4D97-AF65-F5344CB8AC3E}">
        <p14:creationId xmlns:p14="http://schemas.microsoft.com/office/powerpoint/2010/main" val="28318053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Agenda">
  <p:cSld name="Agenda">
    <p:bg>
      <p:bgPr>
        <a:blipFill>
          <a:blip r:embed="rId2">
            <a:alphaModFix/>
          </a:blip>
          <a:stretch>
            <a:fillRect/>
          </a:stretch>
        </a:blipFill>
        <a:effectLst/>
      </p:bgPr>
    </p:bg>
    <p:spTree>
      <p:nvGrpSpPr>
        <p:cNvPr id="1" name="Shape 41"/>
        <p:cNvGrpSpPr/>
        <p:nvPr/>
      </p:nvGrpSpPr>
      <p:grpSpPr>
        <a:xfrm>
          <a:off x="0" y="0"/>
          <a:ext cx="0" cy="0"/>
          <a:chOff x="0" y="0"/>
          <a:chExt cx="0" cy="0"/>
        </a:xfrm>
      </p:grpSpPr>
      <p:sp>
        <p:nvSpPr>
          <p:cNvPr id="42" name="Google Shape;42;p14"/>
          <p:cNvSpPr txBox="1">
            <a:spLocks noGrp="1"/>
          </p:cNvSpPr>
          <p:nvPr>
            <p:ph type="title"/>
          </p:nvPr>
        </p:nvSpPr>
        <p:spPr>
          <a:xfrm>
            <a:off x="2015617" y="1936833"/>
            <a:ext cx="3118800" cy="562000"/>
          </a:xfrm>
          <a:prstGeom prst="rect">
            <a:avLst/>
          </a:prstGeom>
          <a:noFill/>
          <a:ln>
            <a:noFill/>
          </a:ln>
        </p:spPr>
        <p:txBody>
          <a:bodyPr spcFirstLastPara="1" wrap="square" lIns="0" tIns="0" rIns="0" bIns="0" anchor="ctr" anchorCtr="0">
            <a:noAutofit/>
          </a:bodyPr>
          <a:lstStyle>
            <a:lvl1pPr lvl="0" rtl="0">
              <a:spcBef>
                <a:spcPts val="0"/>
              </a:spcBef>
              <a:spcAft>
                <a:spcPts val="0"/>
              </a:spcAft>
              <a:buSzPts val="1400"/>
              <a:buNone/>
              <a:defRPr sz="3200" i="0"/>
            </a:lvl1pPr>
            <a:lvl2pPr lvl="1" algn="r" rtl="0">
              <a:spcBef>
                <a:spcPts val="0"/>
              </a:spcBef>
              <a:spcAft>
                <a:spcPts val="0"/>
              </a:spcAft>
              <a:buSzPts val="1400"/>
              <a:buNone/>
              <a:defRPr sz="1867"/>
            </a:lvl2pPr>
            <a:lvl3pPr lvl="2" algn="r" rtl="0">
              <a:spcBef>
                <a:spcPts val="0"/>
              </a:spcBef>
              <a:spcAft>
                <a:spcPts val="0"/>
              </a:spcAft>
              <a:buSzPts val="1400"/>
              <a:buNone/>
              <a:defRPr sz="1867"/>
            </a:lvl3pPr>
            <a:lvl4pPr lvl="3" algn="r" rtl="0">
              <a:spcBef>
                <a:spcPts val="0"/>
              </a:spcBef>
              <a:spcAft>
                <a:spcPts val="0"/>
              </a:spcAft>
              <a:buSzPts val="1400"/>
              <a:buNone/>
              <a:defRPr sz="1867"/>
            </a:lvl4pPr>
            <a:lvl5pPr lvl="4" algn="r" rtl="0">
              <a:spcBef>
                <a:spcPts val="0"/>
              </a:spcBef>
              <a:spcAft>
                <a:spcPts val="0"/>
              </a:spcAft>
              <a:buSzPts val="1400"/>
              <a:buNone/>
              <a:defRPr sz="1867"/>
            </a:lvl5pPr>
            <a:lvl6pPr lvl="5" algn="r" rtl="0">
              <a:spcBef>
                <a:spcPts val="0"/>
              </a:spcBef>
              <a:spcAft>
                <a:spcPts val="0"/>
              </a:spcAft>
              <a:buSzPts val="1400"/>
              <a:buNone/>
              <a:defRPr sz="1867"/>
            </a:lvl6pPr>
            <a:lvl7pPr lvl="6" algn="r" rtl="0">
              <a:spcBef>
                <a:spcPts val="0"/>
              </a:spcBef>
              <a:spcAft>
                <a:spcPts val="0"/>
              </a:spcAft>
              <a:buSzPts val="1400"/>
              <a:buNone/>
              <a:defRPr sz="1867"/>
            </a:lvl7pPr>
            <a:lvl8pPr lvl="7" algn="r" rtl="0">
              <a:spcBef>
                <a:spcPts val="0"/>
              </a:spcBef>
              <a:spcAft>
                <a:spcPts val="0"/>
              </a:spcAft>
              <a:buSzPts val="1400"/>
              <a:buNone/>
              <a:defRPr sz="1867"/>
            </a:lvl8pPr>
            <a:lvl9pPr lvl="8" algn="r" rtl="0">
              <a:spcBef>
                <a:spcPts val="0"/>
              </a:spcBef>
              <a:spcAft>
                <a:spcPts val="0"/>
              </a:spcAft>
              <a:buSzPts val="1400"/>
              <a:buNone/>
              <a:defRPr sz="1867"/>
            </a:lvl9pPr>
          </a:lstStyle>
          <a:p>
            <a:r>
              <a:rPr lang="en-US"/>
              <a:t>Click to edit Master title style</a:t>
            </a:r>
            <a:endParaRPr/>
          </a:p>
        </p:txBody>
      </p:sp>
      <p:sp>
        <p:nvSpPr>
          <p:cNvPr id="43" name="Google Shape;43;p14"/>
          <p:cNvSpPr txBox="1">
            <a:spLocks noGrp="1"/>
          </p:cNvSpPr>
          <p:nvPr>
            <p:ph type="subTitle" idx="1"/>
          </p:nvPr>
        </p:nvSpPr>
        <p:spPr>
          <a:xfrm>
            <a:off x="2015616" y="2372767"/>
            <a:ext cx="3118800" cy="859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867"/>
            </a:lvl1pPr>
            <a:lvl2pPr lvl="1" rtl="0">
              <a:lnSpc>
                <a:spcPct val="100000"/>
              </a:lnSpc>
              <a:spcBef>
                <a:spcPts val="2133"/>
              </a:spcBef>
              <a:spcAft>
                <a:spcPts val="0"/>
              </a:spcAft>
              <a:buNone/>
              <a:defRPr sz="1867"/>
            </a:lvl2pPr>
            <a:lvl3pPr lvl="2" rtl="0">
              <a:lnSpc>
                <a:spcPct val="100000"/>
              </a:lnSpc>
              <a:spcBef>
                <a:spcPts val="2133"/>
              </a:spcBef>
              <a:spcAft>
                <a:spcPts val="0"/>
              </a:spcAft>
              <a:buNone/>
              <a:defRPr sz="1867"/>
            </a:lvl3pPr>
            <a:lvl4pPr lvl="3" rtl="0">
              <a:lnSpc>
                <a:spcPct val="100000"/>
              </a:lnSpc>
              <a:spcBef>
                <a:spcPts val="2133"/>
              </a:spcBef>
              <a:spcAft>
                <a:spcPts val="0"/>
              </a:spcAft>
              <a:buNone/>
              <a:defRPr sz="1867"/>
            </a:lvl4pPr>
            <a:lvl5pPr lvl="4" rtl="0">
              <a:lnSpc>
                <a:spcPct val="100000"/>
              </a:lnSpc>
              <a:spcBef>
                <a:spcPts val="2133"/>
              </a:spcBef>
              <a:spcAft>
                <a:spcPts val="0"/>
              </a:spcAft>
              <a:buNone/>
              <a:defRPr sz="1867"/>
            </a:lvl5pPr>
            <a:lvl6pPr lvl="5" rtl="0">
              <a:lnSpc>
                <a:spcPct val="100000"/>
              </a:lnSpc>
              <a:spcBef>
                <a:spcPts val="2133"/>
              </a:spcBef>
              <a:spcAft>
                <a:spcPts val="0"/>
              </a:spcAft>
              <a:buNone/>
              <a:defRPr sz="1867"/>
            </a:lvl6pPr>
            <a:lvl7pPr lvl="6" rtl="0">
              <a:lnSpc>
                <a:spcPct val="100000"/>
              </a:lnSpc>
              <a:spcBef>
                <a:spcPts val="2133"/>
              </a:spcBef>
              <a:spcAft>
                <a:spcPts val="0"/>
              </a:spcAft>
              <a:buNone/>
              <a:defRPr sz="1867"/>
            </a:lvl7pPr>
            <a:lvl8pPr lvl="7" rtl="0">
              <a:lnSpc>
                <a:spcPct val="100000"/>
              </a:lnSpc>
              <a:spcBef>
                <a:spcPts val="2133"/>
              </a:spcBef>
              <a:spcAft>
                <a:spcPts val="0"/>
              </a:spcAft>
              <a:buNone/>
              <a:defRPr sz="1867"/>
            </a:lvl8pPr>
            <a:lvl9pPr lvl="8" rtl="0">
              <a:lnSpc>
                <a:spcPct val="100000"/>
              </a:lnSpc>
              <a:spcBef>
                <a:spcPts val="2133"/>
              </a:spcBef>
              <a:spcAft>
                <a:spcPts val="2133"/>
              </a:spcAft>
              <a:buNone/>
              <a:defRPr sz="1867"/>
            </a:lvl9pPr>
          </a:lstStyle>
          <a:p>
            <a:r>
              <a:rPr lang="en-US"/>
              <a:t>Click to edit Master subtitle style</a:t>
            </a:r>
            <a:endParaRPr/>
          </a:p>
        </p:txBody>
      </p:sp>
      <p:sp>
        <p:nvSpPr>
          <p:cNvPr id="44" name="Google Shape;44;p14"/>
          <p:cNvSpPr txBox="1">
            <a:spLocks noGrp="1"/>
          </p:cNvSpPr>
          <p:nvPr>
            <p:ph type="title" idx="2"/>
          </p:nvPr>
        </p:nvSpPr>
        <p:spPr>
          <a:xfrm>
            <a:off x="6460649" y="1940351"/>
            <a:ext cx="3118800" cy="562000"/>
          </a:xfrm>
          <a:prstGeom prst="rect">
            <a:avLst/>
          </a:prstGeom>
          <a:noFill/>
          <a:ln>
            <a:noFill/>
          </a:ln>
        </p:spPr>
        <p:txBody>
          <a:bodyPr spcFirstLastPara="1" wrap="square" lIns="0" tIns="0" rIns="0" bIns="0" anchor="ctr" anchorCtr="0">
            <a:noAutofit/>
          </a:bodyPr>
          <a:lstStyle>
            <a:lvl1pPr marR="95998" lvl="0" rtl="0">
              <a:spcBef>
                <a:spcPts val="0"/>
              </a:spcBef>
              <a:spcAft>
                <a:spcPts val="0"/>
              </a:spcAft>
              <a:buSzPts val="1400"/>
              <a:buNone/>
              <a:defRPr sz="3200" i="0"/>
            </a:lvl1pPr>
            <a:lvl2pPr lvl="1" rtl="0">
              <a:spcBef>
                <a:spcPts val="0"/>
              </a:spcBef>
              <a:spcAft>
                <a:spcPts val="0"/>
              </a:spcAft>
              <a:buSzPts val="1400"/>
              <a:buNone/>
              <a:defRPr sz="1867"/>
            </a:lvl2pPr>
            <a:lvl3pPr lvl="2" rtl="0">
              <a:spcBef>
                <a:spcPts val="0"/>
              </a:spcBef>
              <a:spcAft>
                <a:spcPts val="0"/>
              </a:spcAft>
              <a:buSzPts val="1400"/>
              <a:buNone/>
              <a:defRPr sz="1867"/>
            </a:lvl3pPr>
            <a:lvl4pPr lvl="3" rtl="0">
              <a:spcBef>
                <a:spcPts val="0"/>
              </a:spcBef>
              <a:spcAft>
                <a:spcPts val="0"/>
              </a:spcAft>
              <a:buSzPts val="1400"/>
              <a:buNone/>
              <a:defRPr sz="1867"/>
            </a:lvl4pPr>
            <a:lvl5pPr lvl="4" rtl="0">
              <a:spcBef>
                <a:spcPts val="0"/>
              </a:spcBef>
              <a:spcAft>
                <a:spcPts val="0"/>
              </a:spcAft>
              <a:buSzPts val="1400"/>
              <a:buNone/>
              <a:defRPr sz="1867"/>
            </a:lvl5pPr>
            <a:lvl6pPr lvl="5" rtl="0">
              <a:spcBef>
                <a:spcPts val="0"/>
              </a:spcBef>
              <a:spcAft>
                <a:spcPts val="0"/>
              </a:spcAft>
              <a:buSzPts val="1400"/>
              <a:buNone/>
              <a:defRPr sz="1867"/>
            </a:lvl6pPr>
            <a:lvl7pPr lvl="6" rtl="0">
              <a:spcBef>
                <a:spcPts val="0"/>
              </a:spcBef>
              <a:spcAft>
                <a:spcPts val="0"/>
              </a:spcAft>
              <a:buSzPts val="1400"/>
              <a:buNone/>
              <a:defRPr sz="1867"/>
            </a:lvl7pPr>
            <a:lvl8pPr lvl="7" rtl="0">
              <a:spcBef>
                <a:spcPts val="0"/>
              </a:spcBef>
              <a:spcAft>
                <a:spcPts val="0"/>
              </a:spcAft>
              <a:buSzPts val="1400"/>
              <a:buNone/>
              <a:defRPr sz="1867"/>
            </a:lvl8pPr>
            <a:lvl9pPr lvl="8" rtl="0">
              <a:spcBef>
                <a:spcPts val="0"/>
              </a:spcBef>
              <a:spcAft>
                <a:spcPts val="0"/>
              </a:spcAft>
              <a:buSzPts val="1400"/>
              <a:buNone/>
              <a:defRPr sz="1867"/>
            </a:lvl9pPr>
          </a:lstStyle>
          <a:p>
            <a:r>
              <a:rPr lang="en-US"/>
              <a:t>Click to edit Master title style</a:t>
            </a:r>
            <a:endParaRPr/>
          </a:p>
        </p:txBody>
      </p:sp>
      <p:sp>
        <p:nvSpPr>
          <p:cNvPr id="45" name="Google Shape;45;p14"/>
          <p:cNvSpPr txBox="1">
            <a:spLocks noGrp="1"/>
          </p:cNvSpPr>
          <p:nvPr>
            <p:ph type="subTitle" idx="3"/>
          </p:nvPr>
        </p:nvSpPr>
        <p:spPr>
          <a:xfrm>
            <a:off x="6460649" y="2376317"/>
            <a:ext cx="3118800" cy="859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867"/>
            </a:lvl1pPr>
            <a:lvl2pPr lvl="1" rtl="0">
              <a:lnSpc>
                <a:spcPct val="100000"/>
              </a:lnSpc>
              <a:spcBef>
                <a:spcPts val="2133"/>
              </a:spcBef>
              <a:spcAft>
                <a:spcPts val="0"/>
              </a:spcAft>
              <a:buNone/>
              <a:defRPr sz="1867"/>
            </a:lvl2pPr>
            <a:lvl3pPr lvl="2" rtl="0">
              <a:lnSpc>
                <a:spcPct val="100000"/>
              </a:lnSpc>
              <a:spcBef>
                <a:spcPts val="2133"/>
              </a:spcBef>
              <a:spcAft>
                <a:spcPts val="0"/>
              </a:spcAft>
              <a:buNone/>
              <a:defRPr sz="1867"/>
            </a:lvl3pPr>
            <a:lvl4pPr lvl="3" rtl="0">
              <a:lnSpc>
                <a:spcPct val="100000"/>
              </a:lnSpc>
              <a:spcBef>
                <a:spcPts val="2133"/>
              </a:spcBef>
              <a:spcAft>
                <a:spcPts val="0"/>
              </a:spcAft>
              <a:buNone/>
              <a:defRPr sz="1867"/>
            </a:lvl4pPr>
            <a:lvl5pPr lvl="4" rtl="0">
              <a:lnSpc>
                <a:spcPct val="100000"/>
              </a:lnSpc>
              <a:spcBef>
                <a:spcPts val="2133"/>
              </a:spcBef>
              <a:spcAft>
                <a:spcPts val="0"/>
              </a:spcAft>
              <a:buNone/>
              <a:defRPr sz="1867"/>
            </a:lvl5pPr>
            <a:lvl6pPr lvl="5" rtl="0">
              <a:lnSpc>
                <a:spcPct val="100000"/>
              </a:lnSpc>
              <a:spcBef>
                <a:spcPts val="2133"/>
              </a:spcBef>
              <a:spcAft>
                <a:spcPts val="0"/>
              </a:spcAft>
              <a:buNone/>
              <a:defRPr sz="1867"/>
            </a:lvl6pPr>
            <a:lvl7pPr lvl="6" rtl="0">
              <a:lnSpc>
                <a:spcPct val="100000"/>
              </a:lnSpc>
              <a:spcBef>
                <a:spcPts val="2133"/>
              </a:spcBef>
              <a:spcAft>
                <a:spcPts val="0"/>
              </a:spcAft>
              <a:buNone/>
              <a:defRPr sz="1867"/>
            </a:lvl7pPr>
            <a:lvl8pPr lvl="7" rtl="0">
              <a:lnSpc>
                <a:spcPct val="100000"/>
              </a:lnSpc>
              <a:spcBef>
                <a:spcPts val="2133"/>
              </a:spcBef>
              <a:spcAft>
                <a:spcPts val="0"/>
              </a:spcAft>
              <a:buNone/>
              <a:defRPr sz="1867"/>
            </a:lvl8pPr>
            <a:lvl9pPr lvl="8" rtl="0">
              <a:lnSpc>
                <a:spcPct val="100000"/>
              </a:lnSpc>
              <a:spcBef>
                <a:spcPts val="2133"/>
              </a:spcBef>
              <a:spcAft>
                <a:spcPts val="2133"/>
              </a:spcAft>
              <a:buNone/>
              <a:defRPr sz="1867"/>
            </a:lvl9pPr>
          </a:lstStyle>
          <a:p>
            <a:r>
              <a:rPr lang="en-US"/>
              <a:t>Click to edit Master subtitle style</a:t>
            </a:r>
            <a:endParaRPr/>
          </a:p>
        </p:txBody>
      </p:sp>
      <p:sp>
        <p:nvSpPr>
          <p:cNvPr id="46" name="Google Shape;46;p14"/>
          <p:cNvSpPr txBox="1">
            <a:spLocks noGrp="1"/>
          </p:cNvSpPr>
          <p:nvPr>
            <p:ph type="title" idx="4"/>
          </p:nvPr>
        </p:nvSpPr>
        <p:spPr>
          <a:xfrm>
            <a:off x="3691084" y="3836600"/>
            <a:ext cx="3118800" cy="562000"/>
          </a:xfrm>
          <a:prstGeom prst="rect">
            <a:avLst/>
          </a:prstGeom>
          <a:noFill/>
          <a:ln>
            <a:noFill/>
          </a:ln>
        </p:spPr>
        <p:txBody>
          <a:bodyPr spcFirstLastPara="1" wrap="square" lIns="0" tIns="0" rIns="0" bIns="0" anchor="ctr" anchorCtr="0">
            <a:noAutofit/>
          </a:bodyPr>
          <a:lstStyle>
            <a:lvl1pPr lvl="0" rtl="0">
              <a:spcBef>
                <a:spcPts val="0"/>
              </a:spcBef>
              <a:spcAft>
                <a:spcPts val="0"/>
              </a:spcAft>
              <a:buSzPts val="1400"/>
              <a:buNone/>
              <a:defRPr sz="3200" i="0"/>
            </a:lvl1pPr>
            <a:lvl2pPr lvl="1" algn="r" rtl="0">
              <a:spcBef>
                <a:spcPts val="0"/>
              </a:spcBef>
              <a:spcAft>
                <a:spcPts val="0"/>
              </a:spcAft>
              <a:buSzPts val="1400"/>
              <a:buNone/>
              <a:defRPr sz="1867"/>
            </a:lvl2pPr>
            <a:lvl3pPr lvl="2" algn="r" rtl="0">
              <a:spcBef>
                <a:spcPts val="0"/>
              </a:spcBef>
              <a:spcAft>
                <a:spcPts val="0"/>
              </a:spcAft>
              <a:buSzPts val="1400"/>
              <a:buNone/>
              <a:defRPr sz="1867"/>
            </a:lvl3pPr>
            <a:lvl4pPr lvl="3" algn="r" rtl="0">
              <a:spcBef>
                <a:spcPts val="0"/>
              </a:spcBef>
              <a:spcAft>
                <a:spcPts val="0"/>
              </a:spcAft>
              <a:buSzPts val="1400"/>
              <a:buNone/>
              <a:defRPr sz="1867"/>
            </a:lvl4pPr>
            <a:lvl5pPr lvl="4" algn="r" rtl="0">
              <a:spcBef>
                <a:spcPts val="0"/>
              </a:spcBef>
              <a:spcAft>
                <a:spcPts val="0"/>
              </a:spcAft>
              <a:buSzPts val="1400"/>
              <a:buNone/>
              <a:defRPr sz="1867"/>
            </a:lvl5pPr>
            <a:lvl6pPr lvl="5" algn="r" rtl="0">
              <a:spcBef>
                <a:spcPts val="0"/>
              </a:spcBef>
              <a:spcAft>
                <a:spcPts val="0"/>
              </a:spcAft>
              <a:buSzPts val="1400"/>
              <a:buNone/>
              <a:defRPr sz="1867"/>
            </a:lvl6pPr>
            <a:lvl7pPr lvl="6" algn="r" rtl="0">
              <a:spcBef>
                <a:spcPts val="0"/>
              </a:spcBef>
              <a:spcAft>
                <a:spcPts val="0"/>
              </a:spcAft>
              <a:buSzPts val="1400"/>
              <a:buNone/>
              <a:defRPr sz="1867"/>
            </a:lvl7pPr>
            <a:lvl8pPr lvl="7" algn="r" rtl="0">
              <a:spcBef>
                <a:spcPts val="0"/>
              </a:spcBef>
              <a:spcAft>
                <a:spcPts val="0"/>
              </a:spcAft>
              <a:buSzPts val="1400"/>
              <a:buNone/>
              <a:defRPr sz="1867"/>
            </a:lvl8pPr>
            <a:lvl9pPr lvl="8" algn="r" rtl="0">
              <a:spcBef>
                <a:spcPts val="0"/>
              </a:spcBef>
              <a:spcAft>
                <a:spcPts val="0"/>
              </a:spcAft>
              <a:buSzPts val="1400"/>
              <a:buNone/>
              <a:defRPr sz="1867"/>
            </a:lvl9pPr>
          </a:lstStyle>
          <a:p>
            <a:r>
              <a:rPr lang="en-US"/>
              <a:t>Click to edit Master title style</a:t>
            </a:r>
            <a:endParaRPr/>
          </a:p>
        </p:txBody>
      </p:sp>
      <p:sp>
        <p:nvSpPr>
          <p:cNvPr id="47" name="Google Shape;47;p14"/>
          <p:cNvSpPr txBox="1">
            <a:spLocks noGrp="1"/>
          </p:cNvSpPr>
          <p:nvPr>
            <p:ph type="subTitle" idx="5"/>
          </p:nvPr>
        </p:nvSpPr>
        <p:spPr>
          <a:xfrm>
            <a:off x="3691083" y="4272533"/>
            <a:ext cx="3118800" cy="8596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867"/>
            </a:lvl1pPr>
            <a:lvl2pPr lvl="1" rtl="0">
              <a:spcBef>
                <a:spcPts val="2133"/>
              </a:spcBef>
              <a:spcAft>
                <a:spcPts val="0"/>
              </a:spcAft>
              <a:buNone/>
              <a:defRPr sz="1867"/>
            </a:lvl2pPr>
            <a:lvl3pPr lvl="2" rtl="0">
              <a:spcBef>
                <a:spcPts val="2133"/>
              </a:spcBef>
              <a:spcAft>
                <a:spcPts val="0"/>
              </a:spcAft>
              <a:buNone/>
              <a:defRPr sz="1867"/>
            </a:lvl3pPr>
            <a:lvl4pPr lvl="3" rtl="0">
              <a:spcBef>
                <a:spcPts val="2133"/>
              </a:spcBef>
              <a:spcAft>
                <a:spcPts val="0"/>
              </a:spcAft>
              <a:buNone/>
              <a:defRPr sz="1867"/>
            </a:lvl4pPr>
            <a:lvl5pPr lvl="4" rtl="0">
              <a:spcBef>
                <a:spcPts val="2133"/>
              </a:spcBef>
              <a:spcAft>
                <a:spcPts val="0"/>
              </a:spcAft>
              <a:buNone/>
              <a:defRPr sz="1867"/>
            </a:lvl5pPr>
            <a:lvl6pPr lvl="5" rtl="0">
              <a:spcBef>
                <a:spcPts val="2133"/>
              </a:spcBef>
              <a:spcAft>
                <a:spcPts val="0"/>
              </a:spcAft>
              <a:buNone/>
              <a:defRPr sz="1867"/>
            </a:lvl6pPr>
            <a:lvl7pPr lvl="6" rtl="0">
              <a:spcBef>
                <a:spcPts val="2133"/>
              </a:spcBef>
              <a:spcAft>
                <a:spcPts val="0"/>
              </a:spcAft>
              <a:buNone/>
              <a:defRPr sz="1867"/>
            </a:lvl7pPr>
            <a:lvl8pPr lvl="7" rtl="0">
              <a:spcBef>
                <a:spcPts val="2133"/>
              </a:spcBef>
              <a:spcAft>
                <a:spcPts val="0"/>
              </a:spcAft>
              <a:buNone/>
              <a:defRPr sz="1867"/>
            </a:lvl8pPr>
            <a:lvl9pPr lvl="8" rtl="0">
              <a:spcBef>
                <a:spcPts val="2133"/>
              </a:spcBef>
              <a:spcAft>
                <a:spcPts val="2133"/>
              </a:spcAft>
              <a:buNone/>
              <a:defRPr sz="1867"/>
            </a:lvl9pPr>
          </a:lstStyle>
          <a:p>
            <a:r>
              <a:rPr lang="en-US"/>
              <a:t>Click to edit Master subtitle style</a:t>
            </a:r>
            <a:endParaRPr/>
          </a:p>
        </p:txBody>
      </p:sp>
      <p:sp>
        <p:nvSpPr>
          <p:cNvPr id="48" name="Google Shape;48;p14"/>
          <p:cNvSpPr txBox="1">
            <a:spLocks noGrp="1"/>
          </p:cNvSpPr>
          <p:nvPr>
            <p:ph type="title" idx="6"/>
          </p:nvPr>
        </p:nvSpPr>
        <p:spPr>
          <a:xfrm>
            <a:off x="8134100" y="3837443"/>
            <a:ext cx="3118800" cy="562000"/>
          </a:xfrm>
          <a:prstGeom prst="rect">
            <a:avLst/>
          </a:prstGeom>
          <a:noFill/>
          <a:ln>
            <a:noFill/>
          </a:ln>
        </p:spPr>
        <p:txBody>
          <a:bodyPr spcFirstLastPara="1" wrap="square" lIns="0" tIns="0" rIns="0" bIns="0" anchor="ctr" anchorCtr="0">
            <a:noAutofit/>
          </a:bodyPr>
          <a:lstStyle>
            <a:lvl1pPr marR="95998" lvl="0" rtl="0">
              <a:spcBef>
                <a:spcPts val="0"/>
              </a:spcBef>
              <a:spcAft>
                <a:spcPts val="0"/>
              </a:spcAft>
              <a:buSzPts val="1400"/>
              <a:buNone/>
              <a:defRPr sz="3200" i="0"/>
            </a:lvl1pPr>
            <a:lvl2pPr lvl="1" rtl="0">
              <a:spcBef>
                <a:spcPts val="0"/>
              </a:spcBef>
              <a:spcAft>
                <a:spcPts val="0"/>
              </a:spcAft>
              <a:buSzPts val="1400"/>
              <a:buNone/>
              <a:defRPr sz="1867"/>
            </a:lvl2pPr>
            <a:lvl3pPr lvl="2" rtl="0">
              <a:spcBef>
                <a:spcPts val="0"/>
              </a:spcBef>
              <a:spcAft>
                <a:spcPts val="0"/>
              </a:spcAft>
              <a:buSzPts val="1400"/>
              <a:buNone/>
              <a:defRPr sz="1867"/>
            </a:lvl3pPr>
            <a:lvl4pPr lvl="3" rtl="0">
              <a:spcBef>
                <a:spcPts val="0"/>
              </a:spcBef>
              <a:spcAft>
                <a:spcPts val="0"/>
              </a:spcAft>
              <a:buSzPts val="1400"/>
              <a:buNone/>
              <a:defRPr sz="1867"/>
            </a:lvl4pPr>
            <a:lvl5pPr lvl="4" rtl="0">
              <a:spcBef>
                <a:spcPts val="0"/>
              </a:spcBef>
              <a:spcAft>
                <a:spcPts val="0"/>
              </a:spcAft>
              <a:buSzPts val="1400"/>
              <a:buNone/>
              <a:defRPr sz="1867"/>
            </a:lvl5pPr>
            <a:lvl6pPr lvl="5" rtl="0">
              <a:spcBef>
                <a:spcPts val="0"/>
              </a:spcBef>
              <a:spcAft>
                <a:spcPts val="0"/>
              </a:spcAft>
              <a:buSzPts val="1400"/>
              <a:buNone/>
              <a:defRPr sz="1867"/>
            </a:lvl6pPr>
            <a:lvl7pPr lvl="6" rtl="0">
              <a:spcBef>
                <a:spcPts val="0"/>
              </a:spcBef>
              <a:spcAft>
                <a:spcPts val="0"/>
              </a:spcAft>
              <a:buSzPts val="1400"/>
              <a:buNone/>
              <a:defRPr sz="1867"/>
            </a:lvl7pPr>
            <a:lvl8pPr lvl="7" rtl="0">
              <a:spcBef>
                <a:spcPts val="0"/>
              </a:spcBef>
              <a:spcAft>
                <a:spcPts val="0"/>
              </a:spcAft>
              <a:buSzPts val="1400"/>
              <a:buNone/>
              <a:defRPr sz="1867"/>
            </a:lvl8pPr>
            <a:lvl9pPr lvl="8" rtl="0">
              <a:spcBef>
                <a:spcPts val="0"/>
              </a:spcBef>
              <a:spcAft>
                <a:spcPts val="0"/>
              </a:spcAft>
              <a:buSzPts val="1400"/>
              <a:buNone/>
              <a:defRPr sz="1867"/>
            </a:lvl9pPr>
          </a:lstStyle>
          <a:p>
            <a:r>
              <a:rPr lang="en-US"/>
              <a:t>Click to edit Master title style</a:t>
            </a:r>
            <a:endParaRPr/>
          </a:p>
        </p:txBody>
      </p:sp>
      <p:sp>
        <p:nvSpPr>
          <p:cNvPr id="49" name="Google Shape;49;p14"/>
          <p:cNvSpPr txBox="1">
            <a:spLocks noGrp="1"/>
          </p:cNvSpPr>
          <p:nvPr>
            <p:ph type="subTitle" idx="7"/>
          </p:nvPr>
        </p:nvSpPr>
        <p:spPr>
          <a:xfrm>
            <a:off x="8134100" y="4273409"/>
            <a:ext cx="3118800" cy="8596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867"/>
            </a:lvl1pPr>
            <a:lvl2pPr lvl="1" rtl="0">
              <a:spcBef>
                <a:spcPts val="2133"/>
              </a:spcBef>
              <a:spcAft>
                <a:spcPts val="0"/>
              </a:spcAft>
              <a:buNone/>
              <a:defRPr sz="1867"/>
            </a:lvl2pPr>
            <a:lvl3pPr lvl="2" rtl="0">
              <a:spcBef>
                <a:spcPts val="2133"/>
              </a:spcBef>
              <a:spcAft>
                <a:spcPts val="0"/>
              </a:spcAft>
              <a:buNone/>
              <a:defRPr sz="1867"/>
            </a:lvl3pPr>
            <a:lvl4pPr lvl="3" rtl="0">
              <a:spcBef>
                <a:spcPts val="2133"/>
              </a:spcBef>
              <a:spcAft>
                <a:spcPts val="0"/>
              </a:spcAft>
              <a:buNone/>
              <a:defRPr sz="1867"/>
            </a:lvl4pPr>
            <a:lvl5pPr lvl="4" rtl="0">
              <a:spcBef>
                <a:spcPts val="2133"/>
              </a:spcBef>
              <a:spcAft>
                <a:spcPts val="0"/>
              </a:spcAft>
              <a:buNone/>
              <a:defRPr sz="1867"/>
            </a:lvl5pPr>
            <a:lvl6pPr lvl="5" rtl="0">
              <a:spcBef>
                <a:spcPts val="2133"/>
              </a:spcBef>
              <a:spcAft>
                <a:spcPts val="0"/>
              </a:spcAft>
              <a:buNone/>
              <a:defRPr sz="1867"/>
            </a:lvl6pPr>
            <a:lvl7pPr lvl="6" rtl="0">
              <a:spcBef>
                <a:spcPts val="2133"/>
              </a:spcBef>
              <a:spcAft>
                <a:spcPts val="0"/>
              </a:spcAft>
              <a:buNone/>
              <a:defRPr sz="1867"/>
            </a:lvl7pPr>
            <a:lvl8pPr lvl="7" rtl="0">
              <a:spcBef>
                <a:spcPts val="2133"/>
              </a:spcBef>
              <a:spcAft>
                <a:spcPts val="0"/>
              </a:spcAft>
              <a:buNone/>
              <a:defRPr sz="1867"/>
            </a:lvl8pPr>
            <a:lvl9pPr lvl="8" rtl="0">
              <a:spcBef>
                <a:spcPts val="2133"/>
              </a:spcBef>
              <a:spcAft>
                <a:spcPts val="2133"/>
              </a:spcAft>
              <a:buNone/>
              <a:defRPr sz="1867"/>
            </a:lvl9pPr>
          </a:lstStyle>
          <a:p>
            <a:r>
              <a:rPr lang="en-US"/>
              <a:t>Click to edit Master subtitle style</a:t>
            </a:r>
            <a:endParaRPr/>
          </a:p>
        </p:txBody>
      </p:sp>
      <p:sp>
        <p:nvSpPr>
          <p:cNvPr id="50" name="Google Shape;50;p14"/>
          <p:cNvSpPr txBox="1">
            <a:spLocks noGrp="1"/>
          </p:cNvSpPr>
          <p:nvPr>
            <p:ph type="title" idx="8" hasCustomPrompt="1"/>
          </p:nvPr>
        </p:nvSpPr>
        <p:spPr>
          <a:xfrm>
            <a:off x="2612449" y="4219067"/>
            <a:ext cx="800000" cy="5620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800"/>
              <a:buNone/>
              <a:defRPr sz="3200"/>
            </a:lvl1pPr>
            <a:lvl2pPr lvl="1" algn="ctr" rtl="0">
              <a:spcBef>
                <a:spcPts val="0"/>
              </a:spcBef>
              <a:spcAft>
                <a:spcPts val="0"/>
              </a:spcAft>
              <a:buSzPts val="4800"/>
              <a:buNone/>
              <a:defRPr sz="6400"/>
            </a:lvl2pPr>
            <a:lvl3pPr lvl="2" algn="ctr" rtl="0">
              <a:spcBef>
                <a:spcPts val="0"/>
              </a:spcBef>
              <a:spcAft>
                <a:spcPts val="0"/>
              </a:spcAft>
              <a:buSzPts val="4800"/>
              <a:buNone/>
              <a:defRPr sz="6400"/>
            </a:lvl3pPr>
            <a:lvl4pPr lvl="3" algn="ctr" rtl="0">
              <a:spcBef>
                <a:spcPts val="0"/>
              </a:spcBef>
              <a:spcAft>
                <a:spcPts val="0"/>
              </a:spcAft>
              <a:buSzPts val="4800"/>
              <a:buNone/>
              <a:defRPr sz="6400"/>
            </a:lvl4pPr>
            <a:lvl5pPr lvl="4" algn="ctr" rtl="0">
              <a:spcBef>
                <a:spcPts val="0"/>
              </a:spcBef>
              <a:spcAft>
                <a:spcPts val="0"/>
              </a:spcAft>
              <a:buSzPts val="4800"/>
              <a:buNone/>
              <a:defRPr sz="6400"/>
            </a:lvl5pPr>
            <a:lvl6pPr lvl="5" algn="ctr" rtl="0">
              <a:spcBef>
                <a:spcPts val="0"/>
              </a:spcBef>
              <a:spcAft>
                <a:spcPts val="0"/>
              </a:spcAft>
              <a:buSzPts val="4800"/>
              <a:buNone/>
              <a:defRPr sz="6400"/>
            </a:lvl6pPr>
            <a:lvl7pPr lvl="6" algn="ctr" rtl="0">
              <a:spcBef>
                <a:spcPts val="0"/>
              </a:spcBef>
              <a:spcAft>
                <a:spcPts val="0"/>
              </a:spcAft>
              <a:buSzPts val="4800"/>
              <a:buNone/>
              <a:defRPr sz="6400"/>
            </a:lvl7pPr>
            <a:lvl8pPr lvl="7" algn="ctr" rtl="0">
              <a:spcBef>
                <a:spcPts val="0"/>
              </a:spcBef>
              <a:spcAft>
                <a:spcPts val="0"/>
              </a:spcAft>
              <a:buSzPts val="4800"/>
              <a:buNone/>
              <a:defRPr sz="6400"/>
            </a:lvl8pPr>
            <a:lvl9pPr lvl="8" algn="ctr" rtl="0">
              <a:spcBef>
                <a:spcPts val="0"/>
              </a:spcBef>
              <a:spcAft>
                <a:spcPts val="0"/>
              </a:spcAft>
              <a:buSzPts val="4800"/>
              <a:buNone/>
              <a:defRPr sz="6400"/>
            </a:lvl9pPr>
          </a:lstStyle>
          <a:p>
            <a:r>
              <a:t>xx%</a:t>
            </a:r>
          </a:p>
        </p:txBody>
      </p:sp>
      <p:sp>
        <p:nvSpPr>
          <p:cNvPr id="51" name="Google Shape;51;p14"/>
          <p:cNvSpPr txBox="1">
            <a:spLocks noGrp="1"/>
          </p:cNvSpPr>
          <p:nvPr>
            <p:ph type="title" idx="9" hasCustomPrompt="1"/>
          </p:nvPr>
        </p:nvSpPr>
        <p:spPr>
          <a:xfrm>
            <a:off x="939116" y="2307133"/>
            <a:ext cx="800000" cy="5620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800"/>
              <a:buNone/>
              <a:defRPr sz="3200"/>
            </a:lvl1pPr>
            <a:lvl2pPr lvl="1" algn="ctr" rtl="0">
              <a:spcBef>
                <a:spcPts val="0"/>
              </a:spcBef>
              <a:spcAft>
                <a:spcPts val="0"/>
              </a:spcAft>
              <a:buSzPts val="4800"/>
              <a:buNone/>
              <a:defRPr sz="6400"/>
            </a:lvl2pPr>
            <a:lvl3pPr lvl="2" algn="ctr" rtl="0">
              <a:spcBef>
                <a:spcPts val="0"/>
              </a:spcBef>
              <a:spcAft>
                <a:spcPts val="0"/>
              </a:spcAft>
              <a:buSzPts val="4800"/>
              <a:buNone/>
              <a:defRPr sz="6400"/>
            </a:lvl3pPr>
            <a:lvl4pPr lvl="3" algn="ctr" rtl="0">
              <a:spcBef>
                <a:spcPts val="0"/>
              </a:spcBef>
              <a:spcAft>
                <a:spcPts val="0"/>
              </a:spcAft>
              <a:buSzPts val="4800"/>
              <a:buNone/>
              <a:defRPr sz="6400"/>
            </a:lvl4pPr>
            <a:lvl5pPr lvl="4" algn="ctr" rtl="0">
              <a:spcBef>
                <a:spcPts val="0"/>
              </a:spcBef>
              <a:spcAft>
                <a:spcPts val="0"/>
              </a:spcAft>
              <a:buSzPts val="4800"/>
              <a:buNone/>
              <a:defRPr sz="6400"/>
            </a:lvl5pPr>
            <a:lvl6pPr lvl="5" algn="ctr" rtl="0">
              <a:spcBef>
                <a:spcPts val="0"/>
              </a:spcBef>
              <a:spcAft>
                <a:spcPts val="0"/>
              </a:spcAft>
              <a:buSzPts val="4800"/>
              <a:buNone/>
              <a:defRPr sz="6400"/>
            </a:lvl6pPr>
            <a:lvl7pPr lvl="6" algn="ctr" rtl="0">
              <a:spcBef>
                <a:spcPts val="0"/>
              </a:spcBef>
              <a:spcAft>
                <a:spcPts val="0"/>
              </a:spcAft>
              <a:buSzPts val="4800"/>
              <a:buNone/>
              <a:defRPr sz="6400"/>
            </a:lvl7pPr>
            <a:lvl8pPr lvl="7" algn="ctr" rtl="0">
              <a:spcBef>
                <a:spcPts val="0"/>
              </a:spcBef>
              <a:spcAft>
                <a:spcPts val="0"/>
              </a:spcAft>
              <a:buSzPts val="4800"/>
              <a:buNone/>
              <a:defRPr sz="6400"/>
            </a:lvl8pPr>
            <a:lvl9pPr lvl="8" algn="ctr" rtl="0">
              <a:spcBef>
                <a:spcPts val="0"/>
              </a:spcBef>
              <a:spcAft>
                <a:spcPts val="0"/>
              </a:spcAft>
              <a:buSzPts val="4800"/>
              <a:buNone/>
              <a:defRPr sz="6400"/>
            </a:lvl9pPr>
          </a:lstStyle>
          <a:p>
            <a:r>
              <a:t>xx%</a:t>
            </a:r>
          </a:p>
        </p:txBody>
      </p:sp>
      <p:sp>
        <p:nvSpPr>
          <p:cNvPr id="52" name="Google Shape;52;p14"/>
          <p:cNvSpPr txBox="1">
            <a:spLocks noGrp="1"/>
          </p:cNvSpPr>
          <p:nvPr>
            <p:ph type="title" idx="13" hasCustomPrompt="1"/>
          </p:nvPr>
        </p:nvSpPr>
        <p:spPr>
          <a:xfrm>
            <a:off x="7072000" y="4244843"/>
            <a:ext cx="800000" cy="5620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800"/>
              <a:buNone/>
              <a:defRPr sz="3200"/>
            </a:lvl1pPr>
            <a:lvl2pPr lvl="1" algn="ctr" rtl="0">
              <a:spcBef>
                <a:spcPts val="0"/>
              </a:spcBef>
              <a:spcAft>
                <a:spcPts val="0"/>
              </a:spcAft>
              <a:buSzPts val="4800"/>
              <a:buNone/>
              <a:defRPr sz="6400"/>
            </a:lvl2pPr>
            <a:lvl3pPr lvl="2" algn="ctr" rtl="0">
              <a:spcBef>
                <a:spcPts val="0"/>
              </a:spcBef>
              <a:spcAft>
                <a:spcPts val="0"/>
              </a:spcAft>
              <a:buSzPts val="4800"/>
              <a:buNone/>
              <a:defRPr sz="6400"/>
            </a:lvl3pPr>
            <a:lvl4pPr lvl="3" algn="ctr" rtl="0">
              <a:spcBef>
                <a:spcPts val="0"/>
              </a:spcBef>
              <a:spcAft>
                <a:spcPts val="0"/>
              </a:spcAft>
              <a:buSzPts val="4800"/>
              <a:buNone/>
              <a:defRPr sz="6400"/>
            </a:lvl4pPr>
            <a:lvl5pPr lvl="4" algn="ctr" rtl="0">
              <a:spcBef>
                <a:spcPts val="0"/>
              </a:spcBef>
              <a:spcAft>
                <a:spcPts val="0"/>
              </a:spcAft>
              <a:buSzPts val="4800"/>
              <a:buNone/>
              <a:defRPr sz="6400"/>
            </a:lvl5pPr>
            <a:lvl6pPr lvl="5" algn="ctr" rtl="0">
              <a:spcBef>
                <a:spcPts val="0"/>
              </a:spcBef>
              <a:spcAft>
                <a:spcPts val="0"/>
              </a:spcAft>
              <a:buSzPts val="4800"/>
              <a:buNone/>
              <a:defRPr sz="6400"/>
            </a:lvl6pPr>
            <a:lvl7pPr lvl="6" algn="ctr" rtl="0">
              <a:spcBef>
                <a:spcPts val="0"/>
              </a:spcBef>
              <a:spcAft>
                <a:spcPts val="0"/>
              </a:spcAft>
              <a:buSzPts val="4800"/>
              <a:buNone/>
              <a:defRPr sz="6400"/>
            </a:lvl7pPr>
            <a:lvl8pPr lvl="7" algn="ctr" rtl="0">
              <a:spcBef>
                <a:spcPts val="0"/>
              </a:spcBef>
              <a:spcAft>
                <a:spcPts val="0"/>
              </a:spcAft>
              <a:buSzPts val="4800"/>
              <a:buNone/>
              <a:defRPr sz="6400"/>
            </a:lvl8pPr>
            <a:lvl9pPr lvl="8" algn="ctr" rtl="0">
              <a:spcBef>
                <a:spcPts val="0"/>
              </a:spcBef>
              <a:spcAft>
                <a:spcPts val="0"/>
              </a:spcAft>
              <a:buSzPts val="4800"/>
              <a:buNone/>
              <a:defRPr sz="6400"/>
            </a:lvl9pPr>
          </a:lstStyle>
          <a:p>
            <a:r>
              <a:t>xx%</a:t>
            </a:r>
          </a:p>
        </p:txBody>
      </p:sp>
      <p:sp>
        <p:nvSpPr>
          <p:cNvPr id="53" name="Google Shape;53;p14"/>
          <p:cNvSpPr txBox="1">
            <a:spLocks noGrp="1"/>
          </p:cNvSpPr>
          <p:nvPr>
            <p:ph type="title" idx="14" hasCustomPrompt="1"/>
          </p:nvPr>
        </p:nvSpPr>
        <p:spPr>
          <a:xfrm>
            <a:off x="5398549" y="2292284"/>
            <a:ext cx="800000" cy="5620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800"/>
              <a:buNone/>
              <a:defRPr sz="3200"/>
            </a:lvl1pPr>
            <a:lvl2pPr lvl="1" algn="ctr" rtl="0">
              <a:spcBef>
                <a:spcPts val="0"/>
              </a:spcBef>
              <a:spcAft>
                <a:spcPts val="0"/>
              </a:spcAft>
              <a:buSzPts val="4800"/>
              <a:buNone/>
              <a:defRPr sz="6400"/>
            </a:lvl2pPr>
            <a:lvl3pPr lvl="2" algn="ctr" rtl="0">
              <a:spcBef>
                <a:spcPts val="0"/>
              </a:spcBef>
              <a:spcAft>
                <a:spcPts val="0"/>
              </a:spcAft>
              <a:buSzPts val="4800"/>
              <a:buNone/>
              <a:defRPr sz="6400"/>
            </a:lvl3pPr>
            <a:lvl4pPr lvl="3" algn="ctr" rtl="0">
              <a:spcBef>
                <a:spcPts val="0"/>
              </a:spcBef>
              <a:spcAft>
                <a:spcPts val="0"/>
              </a:spcAft>
              <a:buSzPts val="4800"/>
              <a:buNone/>
              <a:defRPr sz="6400"/>
            </a:lvl4pPr>
            <a:lvl5pPr lvl="4" algn="ctr" rtl="0">
              <a:spcBef>
                <a:spcPts val="0"/>
              </a:spcBef>
              <a:spcAft>
                <a:spcPts val="0"/>
              </a:spcAft>
              <a:buSzPts val="4800"/>
              <a:buNone/>
              <a:defRPr sz="6400"/>
            </a:lvl5pPr>
            <a:lvl6pPr lvl="5" algn="ctr" rtl="0">
              <a:spcBef>
                <a:spcPts val="0"/>
              </a:spcBef>
              <a:spcAft>
                <a:spcPts val="0"/>
              </a:spcAft>
              <a:buSzPts val="4800"/>
              <a:buNone/>
              <a:defRPr sz="6400"/>
            </a:lvl6pPr>
            <a:lvl7pPr lvl="6" algn="ctr" rtl="0">
              <a:spcBef>
                <a:spcPts val="0"/>
              </a:spcBef>
              <a:spcAft>
                <a:spcPts val="0"/>
              </a:spcAft>
              <a:buSzPts val="4800"/>
              <a:buNone/>
              <a:defRPr sz="6400"/>
            </a:lvl7pPr>
            <a:lvl8pPr lvl="7" algn="ctr" rtl="0">
              <a:spcBef>
                <a:spcPts val="0"/>
              </a:spcBef>
              <a:spcAft>
                <a:spcPts val="0"/>
              </a:spcAft>
              <a:buSzPts val="4800"/>
              <a:buNone/>
              <a:defRPr sz="6400"/>
            </a:lvl8pPr>
            <a:lvl9pPr lvl="8" algn="ctr" rtl="0">
              <a:spcBef>
                <a:spcPts val="0"/>
              </a:spcBef>
              <a:spcAft>
                <a:spcPts val="0"/>
              </a:spcAft>
              <a:buSzPts val="4800"/>
              <a:buNone/>
              <a:defRPr sz="6400"/>
            </a:lvl9pPr>
          </a:lstStyle>
          <a:p>
            <a:r>
              <a:t>xx%</a:t>
            </a:r>
          </a:p>
        </p:txBody>
      </p:sp>
    </p:spTree>
    <p:extLst>
      <p:ext uri="{BB962C8B-B14F-4D97-AF65-F5344CB8AC3E}">
        <p14:creationId xmlns:p14="http://schemas.microsoft.com/office/powerpoint/2010/main" val="21580815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four columns">
  <p:cSld name="Title and four columns">
    <p:bg>
      <p:bgPr>
        <a:blipFill>
          <a:blip r:embed="rId2">
            <a:alphaModFix/>
          </a:blip>
          <a:stretch>
            <a:fillRect/>
          </a:stretch>
        </a:blipFill>
        <a:effectLst/>
      </p:bgPr>
    </p:bg>
    <p:spTree>
      <p:nvGrpSpPr>
        <p:cNvPr id="1" name="Shape 54"/>
        <p:cNvGrpSpPr/>
        <p:nvPr/>
      </p:nvGrpSpPr>
      <p:grpSpPr>
        <a:xfrm>
          <a:off x="0" y="0"/>
          <a:ext cx="0" cy="0"/>
          <a:chOff x="0" y="0"/>
          <a:chExt cx="0" cy="0"/>
        </a:xfrm>
      </p:grpSpPr>
      <p:sp>
        <p:nvSpPr>
          <p:cNvPr id="55" name="Google Shape;55;p15"/>
          <p:cNvSpPr txBox="1">
            <a:spLocks noGrp="1"/>
          </p:cNvSpPr>
          <p:nvPr>
            <p:ph type="subTitle" idx="1"/>
          </p:nvPr>
        </p:nvSpPr>
        <p:spPr>
          <a:xfrm>
            <a:off x="2301233" y="2525767"/>
            <a:ext cx="2944800" cy="935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100"/>
              <a:buFont typeface="Josefin Slab"/>
              <a:buNone/>
              <a:defRPr sz="1867"/>
            </a:lvl1pPr>
            <a:lvl2pPr lvl="1" algn="ctr" rtl="0">
              <a:lnSpc>
                <a:spcPct val="100000"/>
              </a:lnSpc>
              <a:spcBef>
                <a:spcPts val="0"/>
              </a:spcBef>
              <a:spcAft>
                <a:spcPts val="0"/>
              </a:spcAft>
              <a:buSzPts val="1100"/>
              <a:buFont typeface="Josefin Slab"/>
              <a:buNone/>
              <a:defRPr sz="1467">
                <a:latin typeface="Josefin Slab"/>
                <a:ea typeface="Josefin Slab"/>
                <a:cs typeface="Josefin Slab"/>
                <a:sym typeface="Josefin Slab"/>
              </a:defRPr>
            </a:lvl2pPr>
            <a:lvl3pPr lvl="2" algn="ctr" rtl="0">
              <a:lnSpc>
                <a:spcPct val="100000"/>
              </a:lnSpc>
              <a:spcBef>
                <a:spcPts val="0"/>
              </a:spcBef>
              <a:spcAft>
                <a:spcPts val="0"/>
              </a:spcAft>
              <a:buSzPts val="1100"/>
              <a:buFont typeface="Josefin Slab"/>
              <a:buNone/>
              <a:defRPr sz="1467">
                <a:latin typeface="Josefin Slab"/>
                <a:ea typeface="Josefin Slab"/>
                <a:cs typeface="Josefin Slab"/>
                <a:sym typeface="Josefin Slab"/>
              </a:defRPr>
            </a:lvl3pPr>
            <a:lvl4pPr lvl="3" algn="ctr" rtl="0">
              <a:lnSpc>
                <a:spcPct val="100000"/>
              </a:lnSpc>
              <a:spcBef>
                <a:spcPts val="0"/>
              </a:spcBef>
              <a:spcAft>
                <a:spcPts val="0"/>
              </a:spcAft>
              <a:buSzPts val="1100"/>
              <a:buFont typeface="Josefin Slab"/>
              <a:buNone/>
              <a:defRPr sz="1467">
                <a:latin typeface="Josefin Slab"/>
                <a:ea typeface="Josefin Slab"/>
                <a:cs typeface="Josefin Slab"/>
                <a:sym typeface="Josefin Slab"/>
              </a:defRPr>
            </a:lvl4pPr>
            <a:lvl5pPr lvl="4" algn="ctr" rtl="0">
              <a:lnSpc>
                <a:spcPct val="100000"/>
              </a:lnSpc>
              <a:spcBef>
                <a:spcPts val="0"/>
              </a:spcBef>
              <a:spcAft>
                <a:spcPts val="0"/>
              </a:spcAft>
              <a:buSzPts val="1100"/>
              <a:buFont typeface="Josefin Slab"/>
              <a:buNone/>
              <a:defRPr sz="1467">
                <a:latin typeface="Josefin Slab"/>
                <a:ea typeface="Josefin Slab"/>
                <a:cs typeface="Josefin Slab"/>
                <a:sym typeface="Josefin Slab"/>
              </a:defRPr>
            </a:lvl5pPr>
            <a:lvl6pPr lvl="5" algn="ctr" rtl="0">
              <a:lnSpc>
                <a:spcPct val="100000"/>
              </a:lnSpc>
              <a:spcBef>
                <a:spcPts val="0"/>
              </a:spcBef>
              <a:spcAft>
                <a:spcPts val="0"/>
              </a:spcAft>
              <a:buSzPts val="1100"/>
              <a:buFont typeface="Josefin Slab"/>
              <a:buNone/>
              <a:defRPr sz="1467">
                <a:latin typeface="Josefin Slab"/>
                <a:ea typeface="Josefin Slab"/>
                <a:cs typeface="Josefin Slab"/>
                <a:sym typeface="Josefin Slab"/>
              </a:defRPr>
            </a:lvl6pPr>
            <a:lvl7pPr lvl="6" algn="ctr" rtl="0">
              <a:lnSpc>
                <a:spcPct val="100000"/>
              </a:lnSpc>
              <a:spcBef>
                <a:spcPts val="0"/>
              </a:spcBef>
              <a:spcAft>
                <a:spcPts val="0"/>
              </a:spcAft>
              <a:buSzPts val="1100"/>
              <a:buFont typeface="Josefin Slab"/>
              <a:buNone/>
              <a:defRPr sz="1467">
                <a:latin typeface="Josefin Slab"/>
                <a:ea typeface="Josefin Slab"/>
                <a:cs typeface="Josefin Slab"/>
                <a:sym typeface="Josefin Slab"/>
              </a:defRPr>
            </a:lvl7pPr>
            <a:lvl8pPr lvl="7" algn="ctr" rtl="0">
              <a:lnSpc>
                <a:spcPct val="100000"/>
              </a:lnSpc>
              <a:spcBef>
                <a:spcPts val="0"/>
              </a:spcBef>
              <a:spcAft>
                <a:spcPts val="0"/>
              </a:spcAft>
              <a:buSzPts val="1100"/>
              <a:buFont typeface="Josefin Slab"/>
              <a:buNone/>
              <a:defRPr sz="1467">
                <a:latin typeface="Josefin Slab"/>
                <a:ea typeface="Josefin Slab"/>
                <a:cs typeface="Josefin Slab"/>
                <a:sym typeface="Josefin Slab"/>
              </a:defRPr>
            </a:lvl8pPr>
            <a:lvl9pPr lvl="8" algn="ctr" rtl="0">
              <a:lnSpc>
                <a:spcPct val="100000"/>
              </a:lnSpc>
              <a:spcBef>
                <a:spcPts val="0"/>
              </a:spcBef>
              <a:spcAft>
                <a:spcPts val="0"/>
              </a:spcAft>
              <a:buSzPts val="1100"/>
              <a:buFont typeface="Josefin Slab"/>
              <a:buNone/>
              <a:defRPr sz="1467">
                <a:latin typeface="Josefin Slab"/>
                <a:ea typeface="Josefin Slab"/>
                <a:cs typeface="Josefin Slab"/>
                <a:sym typeface="Josefin Slab"/>
              </a:defRPr>
            </a:lvl9pPr>
          </a:lstStyle>
          <a:p>
            <a:r>
              <a:rPr lang="en-US"/>
              <a:t>Click to edit Master subtitle style</a:t>
            </a:r>
            <a:endParaRPr/>
          </a:p>
        </p:txBody>
      </p:sp>
      <p:sp>
        <p:nvSpPr>
          <p:cNvPr id="56" name="Google Shape;56;p15"/>
          <p:cNvSpPr txBox="1">
            <a:spLocks noGrp="1"/>
          </p:cNvSpPr>
          <p:nvPr>
            <p:ph type="subTitle" idx="2"/>
          </p:nvPr>
        </p:nvSpPr>
        <p:spPr>
          <a:xfrm>
            <a:off x="7737999" y="2525767"/>
            <a:ext cx="2944800" cy="935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100"/>
              <a:buFont typeface="Josefin Slab"/>
              <a:buNone/>
              <a:defRPr sz="1867"/>
            </a:lvl1pPr>
            <a:lvl2pPr lvl="1" algn="ctr" rtl="0">
              <a:lnSpc>
                <a:spcPct val="100000"/>
              </a:lnSpc>
              <a:spcBef>
                <a:spcPts val="0"/>
              </a:spcBef>
              <a:spcAft>
                <a:spcPts val="0"/>
              </a:spcAft>
              <a:buSzPts val="1100"/>
              <a:buFont typeface="Josefin Slab"/>
              <a:buNone/>
              <a:defRPr sz="1467">
                <a:latin typeface="Josefin Slab"/>
                <a:ea typeface="Josefin Slab"/>
                <a:cs typeface="Josefin Slab"/>
                <a:sym typeface="Josefin Slab"/>
              </a:defRPr>
            </a:lvl2pPr>
            <a:lvl3pPr lvl="2" algn="ctr" rtl="0">
              <a:lnSpc>
                <a:spcPct val="100000"/>
              </a:lnSpc>
              <a:spcBef>
                <a:spcPts val="0"/>
              </a:spcBef>
              <a:spcAft>
                <a:spcPts val="0"/>
              </a:spcAft>
              <a:buSzPts val="1100"/>
              <a:buFont typeface="Josefin Slab"/>
              <a:buNone/>
              <a:defRPr sz="1467">
                <a:latin typeface="Josefin Slab"/>
                <a:ea typeface="Josefin Slab"/>
                <a:cs typeface="Josefin Slab"/>
                <a:sym typeface="Josefin Slab"/>
              </a:defRPr>
            </a:lvl3pPr>
            <a:lvl4pPr lvl="3" algn="ctr" rtl="0">
              <a:lnSpc>
                <a:spcPct val="100000"/>
              </a:lnSpc>
              <a:spcBef>
                <a:spcPts val="0"/>
              </a:spcBef>
              <a:spcAft>
                <a:spcPts val="0"/>
              </a:spcAft>
              <a:buSzPts val="1100"/>
              <a:buFont typeface="Josefin Slab"/>
              <a:buNone/>
              <a:defRPr sz="1467">
                <a:latin typeface="Josefin Slab"/>
                <a:ea typeface="Josefin Slab"/>
                <a:cs typeface="Josefin Slab"/>
                <a:sym typeface="Josefin Slab"/>
              </a:defRPr>
            </a:lvl4pPr>
            <a:lvl5pPr lvl="4" algn="ctr" rtl="0">
              <a:lnSpc>
                <a:spcPct val="100000"/>
              </a:lnSpc>
              <a:spcBef>
                <a:spcPts val="0"/>
              </a:spcBef>
              <a:spcAft>
                <a:spcPts val="0"/>
              </a:spcAft>
              <a:buSzPts val="1100"/>
              <a:buFont typeface="Josefin Slab"/>
              <a:buNone/>
              <a:defRPr sz="1467">
                <a:latin typeface="Josefin Slab"/>
                <a:ea typeface="Josefin Slab"/>
                <a:cs typeface="Josefin Slab"/>
                <a:sym typeface="Josefin Slab"/>
              </a:defRPr>
            </a:lvl5pPr>
            <a:lvl6pPr lvl="5" algn="ctr" rtl="0">
              <a:lnSpc>
                <a:spcPct val="100000"/>
              </a:lnSpc>
              <a:spcBef>
                <a:spcPts val="0"/>
              </a:spcBef>
              <a:spcAft>
                <a:spcPts val="0"/>
              </a:spcAft>
              <a:buSzPts val="1100"/>
              <a:buFont typeface="Josefin Slab"/>
              <a:buNone/>
              <a:defRPr sz="1467">
                <a:latin typeface="Josefin Slab"/>
                <a:ea typeface="Josefin Slab"/>
                <a:cs typeface="Josefin Slab"/>
                <a:sym typeface="Josefin Slab"/>
              </a:defRPr>
            </a:lvl6pPr>
            <a:lvl7pPr lvl="6" algn="ctr" rtl="0">
              <a:lnSpc>
                <a:spcPct val="100000"/>
              </a:lnSpc>
              <a:spcBef>
                <a:spcPts val="0"/>
              </a:spcBef>
              <a:spcAft>
                <a:spcPts val="0"/>
              </a:spcAft>
              <a:buSzPts val="1100"/>
              <a:buFont typeface="Josefin Slab"/>
              <a:buNone/>
              <a:defRPr sz="1467">
                <a:latin typeface="Josefin Slab"/>
                <a:ea typeface="Josefin Slab"/>
                <a:cs typeface="Josefin Slab"/>
                <a:sym typeface="Josefin Slab"/>
              </a:defRPr>
            </a:lvl7pPr>
            <a:lvl8pPr lvl="7" algn="ctr" rtl="0">
              <a:lnSpc>
                <a:spcPct val="100000"/>
              </a:lnSpc>
              <a:spcBef>
                <a:spcPts val="0"/>
              </a:spcBef>
              <a:spcAft>
                <a:spcPts val="0"/>
              </a:spcAft>
              <a:buSzPts val="1100"/>
              <a:buFont typeface="Josefin Slab"/>
              <a:buNone/>
              <a:defRPr sz="1467">
                <a:latin typeface="Josefin Slab"/>
                <a:ea typeface="Josefin Slab"/>
                <a:cs typeface="Josefin Slab"/>
                <a:sym typeface="Josefin Slab"/>
              </a:defRPr>
            </a:lvl8pPr>
            <a:lvl9pPr lvl="8" algn="ctr" rtl="0">
              <a:lnSpc>
                <a:spcPct val="100000"/>
              </a:lnSpc>
              <a:spcBef>
                <a:spcPts val="0"/>
              </a:spcBef>
              <a:spcAft>
                <a:spcPts val="0"/>
              </a:spcAft>
              <a:buSzPts val="1100"/>
              <a:buFont typeface="Josefin Slab"/>
              <a:buNone/>
              <a:defRPr sz="1467">
                <a:latin typeface="Josefin Slab"/>
                <a:ea typeface="Josefin Slab"/>
                <a:cs typeface="Josefin Slab"/>
                <a:sym typeface="Josefin Slab"/>
              </a:defRPr>
            </a:lvl9pPr>
          </a:lstStyle>
          <a:p>
            <a:r>
              <a:rPr lang="en-US"/>
              <a:t>Click to edit Master subtitle style</a:t>
            </a:r>
            <a:endParaRPr/>
          </a:p>
        </p:txBody>
      </p:sp>
      <p:sp>
        <p:nvSpPr>
          <p:cNvPr id="57" name="Google Shape;57;p15"/>
          <p:cNvSpPr txBox="1">
            <a:spLocks noGrp="1"/>
          </p:cNvSpPr>
          <p:nvPr>
            <p:ph type="subTitle" idx="3"/>
          </p:nvPr>
        </p:nvSpPr>
        <p:spPr>
          <a:xfrm>
            <a:off x="2301233" y="4655267"/>
            <a:ext cx="2944800" cy="935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100"/>
              <a:buFont typeface="Josefin Slab"/>
              <a:buNone/>
              <a:defRPr sz="1867"/>
            </a:lvl1pPr>
            <a:lvl2pPr lvl="1" algn="ctr" rtl="0">
              <a:lnSpc>
                <a:spcPct val="100000"/>
              </a:lnSpc>
              <a:spcBef>
                <a:spcPts val="0"/>
              </a:spcBef>
              <a:spcAft>
                <a:spcPts val="0"/>
              </a:spcAft>
              <a:buSzPts val="1100"/>
              <a:buFont typeface="Josefin Slab"/>
              <a:buNone/>
              <a:defRPr sz="1467">
                <a:latin typeface="Josefin Slab"/>
                <a:ea typeface="Josefin Slab"/>
                <a:cs typeface="Josefin Slab"/>
                <a:sym typeface="Josefin Slab"/>
              </a:defRPr>
            </a:lvl2pPr>
            <a:lvl3pPr lvl="2" algn="ctr" rtl="0">
              <a:lnSpc>
                <a:spcPct val="100000"/>
              </a:lnSpc>
              <a:spcBef>
                <a:spcPts val="0"/>
              </a:spcBef>
              <a:spcAft>
                <a:spcPts val="0"/>
              </a:spcAft>
              <a:buSzPts val="1100"/>
              <a:buFont typeface="Josefin Slab"/>
              <a:buNone/>
              <a:defRPr sz="1467">
                <a:latin typeface="Josefin Slab"/>
                <a:ea typeface="Josefin Slab"/>
                <a:cs typeface="Josefin Slab"/>
                <a:sym typeface="Josefin Slab"/>
              </a:defRPr>
            </a:lvl3pPr>
            <a:lvl4pPr lvl="3" algn="ctr" rtl="0">
              <a:lnSpc>
                <a:spcPct val="100000"/>
              </a:lnSpc>
              <a:spcBef>
                <a:spcPts val="0"/>
              </a:spcBef>
              <a:spcAft>
                <a:spcPts val="0"/>
              </a:spcAft>
              <a:buSzPts val="1100"/>
              <a:buFont typeface="Josefin Slab"/>
              <a:buNone/>
              <a:defRPr sz="1467">
                <a:latin typeface="Josefin Slab"/>
                <a:ea typeface="Josefin Slab"/>
                <a:cs typeface="Josefin Slab"/>
                <a:sym typeface="Josefin Slab"/>
              </a:defRPr>
            </a:lvl4pPr>
            <a:lvl5pPr lvl="4" algn="ctr" rtl="0">
              <a:lnSpc>
                <a:spcPct val="100000"/>
              </a:lnSpc>
              <a:spcBef>
                <a:spcPts val="0"/>
              </a:spcBef>
              <a:spcAft>
                <a:spcPts val="0"/>
              </a:spcAft>
              <a:buSzPts val="1100"/>
              <a:buFont typeface="Josefin Slab"/>
              <a:buNone/>
              <a:defRPr sz="1467">
                <a:latin typeface="Josefin Slab"/>
                <a:ea typeface="Josefin Slab"/>
                <a:cs typeface="Josefin Slab"/>
                <a:sym typeface="Josefin Slab"/>
              </a:defRPr>
            </a:lvl5pPr>
            <a:lvl6pPr lvl="5" algn="ctr" rtl="0">
              <a:lnSpc>
                <a:spcPct val="100000"/>
              </a:lnSpc>
              <a:spcBef>
                <a:spcPts val="0"/>
              </a:spcBef>
              <a:spcAft>
                <a:spcPts val="0"/>
              </a:spcAft>
              <a:buSzPts val="1100"/>
              <a:buFont typeface="Josefin Slab"/>
              <a:buNone/>
              <a:defRPr sz="1467">
                <a:latin typeface="Josefin Slab"/>
                <a:ea typeface="Josefin Slab"/>
                <a:cs typeface="Josefin Slab"/>
                <a:sym typeface="Josefin Slab"/>
              </a:defRPr>
            </a:lvl6pPr>
            <a:lvl7pPr lvl="6" algn="ctr" rtl="0">
              <a:lnSpc>
                <a:spcPct val="100000"/>
              </a:lnSpc>
              <a:spcBef>
                <a:spcPts val="0"/>
              </a:spcBef>
              <a:spcAft>
                <a:spcPts val="0"/>
              </a:spcAft>
              <a:buSzPts val="1100"/>
              <a:buFont typeface="Josefin Slab"/>
              <a:buNone/>
              <a:defRPr sz="1467">
                <a:latin typeface="Josefin Slab"/>
                <a:ea typeface="Josefin Slab"/>
                <a:cs typeface="Josefin Slab"/>
                <a:sym typeface="Josefin Slab"/>
              </a:defRPr>
            </a:lvl7pPr>
            <a:lvl8pPr lvl="7" algn="ctr" rtl="0">
              <a:lnSpc>
                <a:spcPct val="100000"/>
              </a:lnSpc>
              <a:spcBef>
                <a:spcPts val="0"/>
              </a:spcBef>
              <a:spcAft>
                <a:spcPts val="0"/>
              </a:spcAft>
              <a:buSzPts val="1100"/>
              <a:buFont typeface="Josefin Slab"/>
              <a:buNone/>
              <a:defRPr sz="1467">
                <a:latin typeface="Josefin Slab"/>
                <a:ea typeface="Josefin Slab"/>
                <a:cs typeface="Josefin Slab"/>
                <a:sym typeface="Josefin Slab"/>
              </a:defRPr>
            </a:lvl8pPr>
            <a:lvl9pPr lvl="8" algn="ctr" rtl="0">
              <a:lnSpc>
                <a:spcPct val="100000"/>
              </a:lnSpc>
              <a:spcBef>
                <a:spcPts val="0"/>
              </a:spcBef>
              <a:spcAft>
                <a:spcPts val="0"/>
              </a:spcAft>
              <a:buSzPts val="1100"/>
              <a:buFont typeface="Josefin Slab"/>
              <a:buNone/>
              <a:defRPr sz="1467">
                <a:latin typeface="Josefin Slab"/>
                <a:ea typeface="Josefin Slab"/>
                <a:cs typeface="Josefin Slab"/>
                <a:sym typeface="Josefin Slab"/>
              </a:defRPr>
            </a:lvl9pPr>
          </a:lstStyle>
          <a:p>
            <a:r>
              <a:rPr lang="en-US"/>
              <a:t>Click to edit Master subtitle style</a:t>
            </a:r>
            <a:endParaRPr/>
          </a:p>
        </p:txBody>
      </p:sp>
      <p:sp>
        <p:nvSpPr>
          <p:cNvPr id="58" name="Google Shape;58;p15"/>
          <p:cNvSpPr txBox="1">
            <a:spLocks noGrp="1"/>
          </p:cNvSpPr>
          <p:nvPr>
            <p:ph type="subTitle" idx="4"/>
          </p:nvPr>
        </p:nvSpPr>
        <p:spPr>
          <a:xfrm>
            <a:off x="7737999" y="4655267"/>
            <a:ext cx="2944800" cy="935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100"/>
              <a:buFont typeface="Josefin Slab"/>
              <a:buNone/>
              <a:defRPr sz="1867"/>
            </a:lvl1pPr>
            <a:lvl2pPr lvl="1" algn="ctr" rtl="0">
              <a:lnSpc>
                <a:spcPct val="100000"/>
              </a:lnSpc>
              <a:spcBef>
                <a:spcPts val="0"/>
              </a:spcBef>
              <a:spcAft>
                <a:spcPts val="0"/>
              </a:spcAft>
              <a:buSzPts val="1100"/>
              <a:buFont typeface="Josefin Slab"/>
              <a:buNone/>
              <a:defRPr sz="1467">
                <a:latin typeface="Josefin Slab"/>
                <a:ea typeface="Josefin Slab"/>
                <a:cs typeface="Josefin Slab"/>
                <a:sym typeface="Josefin Slab"/>
              </a:defRPr>
            </a:lvl2pPr>
            <a:lvl3pPr lvl="2" algn="ctr" rtl="0">
              <a:lnSpc>
                <a:spcPct val="100000"/>
              </a:lnSpc>
              <a:spcBef>
                <a:spcPts val="0"/>
              </a:spcBef>
              <a:spcAft>
                <a:spcPts val="0"/>
              </a:spcAft>
              <a:buSzPts val="1100"/>
              <a:buFont typeface="Josefin Slab"/>
              <a:buNone/>
              <a:defRPr sz="1467">
                <a:latin typeface="Josefin Slab"/>
                <a:ea typeface="Josefin Slab"/>
                <a:cs typeface="Josefin Slab"/>
                <a:sym typeface="Josefin Slab"/>
              </a:defRPr>
            </a:lvl3pPr>
            <a:lvl4pPr lvl="3" algn="ctr" rtl="0">
              <a:lnSpc>
                <a:spcPct val="100000"/>
              </a:lnSpc>
              <a:spcBef>
                <a:spcPts val="0"/>
              </a:spcBef>
              <a:spcAft>
                <a:spcPts val="0"/>
              </a:spcAft>
              <a:buSzPts val="1100"/>
              <a:buFont typeface="Josefin Slab"/>
              <a:buNone/>
              <a:defRPr sz="1467">
                <a:latin typeface="Josefin Slab"/>
                <a:ea typeface="Josefin Slab"/>
                <a:cs typeface="Josefin Slab"/>
                <a:sym typeface="Josefin Slab"/>
              </a:defRPr>
            </a:lvl4pPr>
            <a:lvl5pPr lvl="4" algn="ctr" rtl="0">
              <a:lnSpc>
                <a:spcPct val="100000"/>
              </a:lnSpc>
              <a:spcBef>
                <a:spcPts val="0"/>
              </a:spcBef>
              <a:spcAft>
                <a:spcPts val="0"/>
              </a:spcAft>
              <a:buSzPts val="1100"/>
              <a:buFont typeface="Josefin Slab"/>
              <a:buNone/>
              <a:defRPr sz="1467">
                <a:latin typeface="Josefin Slab"/>
                <a:ea typeface="Josefin Slab"/>
                <a:cs typeface="Josefin Slab"/>
                <a:sym typeface="Josefin Slab"/>
              </a:defRPr>
            </a:lvl5pPr>
            <a:lvl6pPr lvl="5" algn="ctr" rtl="0">
              <a:lnSpc>
                <a:spcPct val="100000"/>
              </a:lnSpc>
              <a:spcBef>
                <a:spcPts val="0"/>
              </a:spcBef>
              <a:spcAft>
                <a:spcPts val="0"/>
              </a:spcAft>
              <a:buSzPts val="1100"/>
              <a:buFont typeface="Josefin Slab"/>
              <a:buNone/>
              <a:defRPr sz="1467">
                <a:latin typeface="Josefin Slab"/>
                <a:ea typeface="Josefin Slab"/>
                <a:cs typeface="Josefin Slab"/>
                <a:sym typeface="Josefin Slab"/>
              </a:defRPr>
            </a:lvl6pPr>
            <a:lvl7pPr lvl="6" algn="ctr" rtl="0">
              <a:lnSpc>
                <a:spcPct val="100000"/>
              </a:lnSpc>
              <a:spcBef>
                <a:spcPts val="0"/>
              </a:spcBef>
              <a:spcAft>
                <a:spcPts val="0"/>
              </a:spcAft>
              <a:buSzPts val="1100"/>
              <a:buFont typeface="Josefin Slab"/>
              <a:buNone/>
              <a:defRPr sz="1467">
                <a:latin typeface="Josefin Slab"/>
                <a:ea typeface="Josefin Slab"/>
                <a:cs typeface="Josefin Slab"/>
                <a:sym typeface="Josefin Slab"/>
              </a:defRPr>
            </a:lvl7pPr>
            <a:lvl8pPr lvl="7" algn="ctr" rtl="0">
              <a:lnSpc>
                <a:spcPct val="100000"/>
              </a:lnSpc>
              <a:spcBef>
                <a:spcPts val="0"/>
              </a:spcBef>
              <a:spcAft>
                <a:spcPts val="0"/>
              </a:spcAft>
              <a:buSzPts val="1100"/>
              <a:buFont typeface="Josefin Slab"/>
              <a:buNone/>
              <a:defRPr sz="1467">
                <a:latin typeface="Josefin Slab"/>
                <a:ea typeface="Josefin Slab"/>
                <a:cs typeface="Josefin Slab"/>
                <a:sym typeface="Josefin Slab"/>
              </a:defRPr>
            </a:lvl8pPr>
            <a:lvl9pPr lvl="8" algn="ctr" rtl="0">
              <a:lnSpc>
                <a:spcPct val="100000"/>
              </a:lnSpc>
              <a:spcBef>
                <a:spcPts val="0"/>
              </a:spcBef>
              <a:spcAft>
                <a:spcPts val="0"/>
              </a:spcAft>
              <a:buSzPts val="1100"/>
              <a:buFont typeface="Josefin Slab"/>
              <a:buNone/>
              <a:defRPr sz="1467">
                <a:latin typeface="Josefin Slab"/>
                <a:ea typeface="Josefin Slab"/>
                <a:cs typeface="Josefin Slab"/>
                <a:sym typeface="Josefin Slab"/>
              </a:defRPr>
            </a:lvl9pPr>
          </a:lstStyle>
          <a:p>
            <a:r>
              <a:rPr lang="en-US"/>
              <a:t>Click to edit Master subtitle style</a:t>
            </a:r>
            <a:endParaRPr/>
          </a:p>
        </p:txBody>
      </p:sp>
      <p:sp>
        <p:nvSpPr>
          <p:cNvPr id="59" name="Google Shape;59;p15"/>
          <p:cNvSpPr txBox="1">
            <a:spLocks noGrp="1"/>
          </p:cNvSpPr>
          <p:nvPr>
            <p:ph type="title"/>
          </p:nvPr>
        </p:nvSpPr>
        <p:spPr>
          <a:xfrm>
            <a:off x="960133" y="679767"/>
            <a:ext cx="10272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4000"/>
            </a:lvl1pPr>
            <a:lvl2pPr lvl="1" algn="ctr" rtl="0">
              <a:spcBef>
                <a:spcPts val="0"/>
              </a:spcBef>
              <a:spcAft>
                <a:spcPts val="0"/>
              </a:spcAft>
              <a:buSzPts val="3000"/>
              <a:buNone/>
              <a:defRPr sz="4000"/>
            </a:lvl2pPr>
            <a:lvl3pPr lvl="2" algn="ctr" rtl="0">
              <a:spcBef>
                <a:spcPts val="0"/>
              </a:spcBef>
              <a:spcAft>
                <a:spcPts val="0"/>
              </a:spcAft>
              <a:buSzPts val="3000"/>
              <a:buNone/>
              <a:defRPr sz="4000"/>
            </a:lvl3pPr>
            <a:lvl4pPr lvl="3" algn="ctr" rtl="0">
              <a:spcBef>
                <a:spcPts val="0"/>
              </a:spcBef>
              <a:spcAft>
                <a:spcPts val="0"/>
              </a:spcAft>
              <a:buSzPts val="3000"/>
              <a:buNone/>
              <a:defRPr sz="4000"/>
            </a:lvl4pPr>
            <a:lvl5pPr lvl="4" algn="ctr" rtl="0">
              <a:spcBef>
                <a:spcPts val="0"/>
              </a:spcBef>
              <a:spcAft>
                <a:spcPts val="0"/>
              </a:spcAft>
              <a:buSzPts val="3000"/>
              <a:buNone/>
              <a:defRPr sz="4000"/>
            </a:lvl5pPr>
            <a:lvl6pPr lvl="5" algn="ctr" rtl="0">
              <a:spcBef>
                <a:spcPts val="0"/>
              </a:spcBef>
              <a:spcAft>
                <a:spcPts val="0"/>
              </a:spcAft>
              <a:buSzPts val="3000"/>
              <a:buNone/>
              <a:defRPr sz="4000"/>
            </a:lvl6pPr>
            <a:lvl7pPr lvl="6" algn="ctr" rtl="0">
              <a:spcBef>
                <a:spcPts val="0"/>
              </a:spcBef>
              <a:spcAft>
                <a:spcPts val="0"/>
              </a:spcAft>
              <a:buSzPts val="3000"/>
              <a:buNone/>
              <a:defRPr sz="4000"/>
            </a:lvl7pPr>
            <a:lvl8pPr lvl="7" algn="ctr" rtl="0">
              <a:spcBef>
                <a:spcPts val="0"/>
              </a:spcBef>
              <a:spcAft>
                <a:spcPts val="0"/>
              </a:spcAft>
              <a:buSzPts val="3000"/>
              <a:buNone/>
              <a:defRPr sz="4000"/>
            </a:lvl8pPr>
            <a:lvl9pPr lvl="8" algn="ctr" rtl="0">
              <a:spcBef>
                <a:spcPts val="0"/>
              </a:spcBef>
              <a:spcAft>
                <a:spcPts val="0"/>
              </a:spcAft>
              <a:buSzPts val="3000"/>
              <a:buNone/>
              <a:defRPr sz="4000"/>
            </a:lvl9pPr>
          </a:lstStyle>
          <a:p>
            <a:r>
              <a:rPr lang="en-US"/>
              <a:t>Click to edit Master title style</a:t>
            </a:r>
            <a:endParaRPr/>
          </a:p>
        </p:txBody>
      </p:sp>
    </p:spTree>
    <p:extLst>
      <p:ext uri="{BB962C8B-B14F-4D97-AF65-F5344CB8AC3E}">
        <p14:creationId xmlns:p14="http://schemas.microsoft.com/office/powerpoint/2010/main" val="26310634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bg>
      <p:bgPr>
        <a:blipFill>
          <a:blip r:embed="rId2">
            <a:alphaModFix/>
          </a:blip>
          <a:stretch>
            <a:fillRect/>
          </a:stretch>
        </a:blipFill>
        <a:effectLst/>
      </p:bgPr>
    </p:bg>
    <p:spTree>
      <p:nvGrpSpPr>
        <p:cNvPr id="1" name="Shape 60"/>
        <p:cNvGrpSpPr/>
        <p:nvPr/>
      </p:nvGrpSpPr>
      <p:grpSpPr>
        <a:xfrm>
          <a:off x="0" y="0"/>
          <a:ext cx="0" cy="0"/>
          <a:chOff x="0" y="0"/>
          <a:chExt cx="0" cy="0"/>
        </a:xfrm>
      </p:grpSpPr>
      <p:sp>
        <p:nvSpPr>
          <p:cNvPr id="61" name="Google Shape;61;p16"/>
          <p:cNvSpPr txBox="1">
            <a:spLocks noGrp="1"/>
          </p:cNvSpPr>
          <p:nvPr>
            <p:ph type="subTitle" idx="1"/>
          </p:nvPr>
        </p:nvSpPr>
        <p:spPr>
          <a:xfrm>
            <a:off x="1293051" y="3506867"/>
            <a:ext cx="2950800" cy="1458400"/>
          </a:xfrm>
          <a:prstGeom prst="rect">
            <a:avLst/>
          </a:prstGeom>
          <a:noFill/>
          <a:ln>
            <a:noFill/>
          </a:ln>
        </p:spPr>
        <p:txBody>
          <a:bodyPr spcFirstLastPara="1" wrap="square" lIns="91425" tIns="91425" rIns="91425" bIns="91425" anchor="b" anchorCtr="0">
            <a:noAutofit/>
          </a:bodyPr>
          <a:lstStyle>
            <a:lvl1pPr lvl="0" algn="ctr" rtl="0">
              <a:lnSpc>
                <a:spcPct val="100000"/>
              </a:lnSpc>
              <a:spcBef>
                <a:spcPts val="0"/>
              </a:spcBef>
              <a:spcAft>
                <a:spcPts val="0"/>
              </a:spcAft>
              <a:buNone/>
              <a:defRPr sz="1867"/>
            </a:lvl1pPr>
            <a:lvl2pPr lvl="1" algn="ctr" rtl="0">
              <a:lnSpc>
                <a:spcPct val="100000"/>
              </a:lnSpc>
              <a:spcBef>
                <a:spcPts val="2133"/>
              </a:spcBef>
              <a:spcAft>
                <a:spcPts val="0"/>
              </a:spcAft>
              <a:buNone/>
              <a:defRPr sz="1867"/>
            </a:lvl2pPr>
            <a:lvl3pPr lvl="2" algn="ctr" rtl="0">
              <a:lnSpc>
                <a:spcPct val="100000"/>
              </a:lnSpc>
              <a:spcBef>
                <a:spcPts val="2133"/>
              </a:spcBef>
              <a:spcAft>
                <a:spcPts val="0"/>
              </a:spcAft>
              <a:buNone/>
              <a:defRPr sz="1867"/>
            </a:lvl3pPr>
            <a:lvl4pPr lvl="3" algn="ctr" rtl="0">
              <a:lnSpc>
                <a:spcPct val="100000"/>
              </a:lnSpc>
              <a:spcBef>
                <a:spcPts val="2133"/>
              </a:spcBef>
              <a:spcAft>
                <a:spcPts val="0"/>
              </a:spcAft>
              <a:buNone/>
              <a:defRPr sz="1867"/>
            </a:lvl4pPr>
            <a:lvl5pPr lvl="4" algn="ctr" rtl="0">
              <a:lnSpc>
                <a:spcPct val="100000"/>
              </a:lnSpc>
              <a:spcBef>
                <a:spcPts val="2133"/>
              </a:spcBef>
              <a:spcAft>
                <a:spcPts val="0"/>
              </a:spcAft>
              <a:buNone/>
              <a:defRPr sz="1867"/>
            </a:lvl5pPr>
            <a:lvl6pPr lvl="5" algn="ctr" rtl="0">
              <a:lnSpc>
                <a:spcPct val="100000"/>
              </a:lnSpc>
              <a:spcBef>
                <a:spcPts val="2133"/>
              </a:spcBef>
              <a:spcAft>
                <a:spcPts val="0"/>
              </a:spcAft>
              <a:buNone/>
              <a:defRPr sz="1867"/>
            </a:lvl6pPr>
            <a:lvl7pPr lvl="6" algn="ctr" rtl="0">
              <a:lnSpc>
                <a:spcPct val="100000"/>
              </a:lnSpc>
              <a:spcBef>
                <a:spcPts val="2133"/>
              </a:spcBef>
              <a:spcAft>
                <a:spcPts val="0"/>
              </a:spcAft>
              <a:buNone/>
              <a:defRPr sz="1867"/>
            </a:lvl7pPr>
            <a:lvl8pPr lvl="7" algn="ctr" rtl="0">
              <a:lnSpc>
                <a:spcPct val="100000"/>
              </a:lnSpc>
              <a:spcBef>
                <a:spcPts val="2133"/>
              </a:spcBef>
              <a:spcAft>
                <a:spcPts val="0"/>
              </a:spcAft>
              <a:buNone/>
              <a:defRPr sz="1867"/>
            </a:lvl8pPr>
            <a:lvl9pPr lvl="8" algn="ctr" rtl="0">
              <a:lnSpc>
                <a:spcPct val="100000"/>
              </a:lnSpc>
              <a:spcBef>
                <a:spcPts val="2133"/>
              </a:spcBef>
              <a:spcAft>
                <a:spcPts val="2133"/>
              </a:spcAft>
              <a:buNone/>
              <a:defRPr sz="1867"/>
            </a:lvl9pPr>
          </a:lstStyle>
          <a:p>
            <a:r>
              <a:rPr lang="en-US"/>
              <a:t>Click to edit Master subtitle style</a:t>
            </a:r>
            <a:endParaRPr/>
          </a:p>
        </p:txBody>
      </p:sp>
      <p:sp>
        <p:nvSpPr>
          <p:cNvPr id="62" name="Google Shape;62;p16"/>
          <p:cNvSpPr txBox="1">
            <a:spLocks noGrp="1"/>
          </p:cNvSpPr>
          <p:nvPr>
            <p:ph type="subTitle" idx="2"/>
          </p:nvPr>
        </p:nvSpPr>
        <p:spPr>
          <a:xfrm>
            <a:off x="7948151" y="3506867"/>
            <a:ext cx="2950800" cy="1458400"/>
          </a:xfrm>
          <a:prstGeom prst="rect">
            <a:avLst/>
          </a:prstGeom>
          <a:noFill/>
          <a:ln>
            <a:noFill/>
          </a:ln>
        </p:spPr>
        <p:txBody>
          <a:bodyPr spcFirstLastPara="1" wrap="square" lIns="91425" tIns="91425" rIns="91425" bIns="91425" anchor="b" anchorCtr="0">
            <a:noAutofit/>
          </a:bodyPr>
          <a:lstStyle>
            <a:lvl1pPr lvl="0" algn="ctr" rtl="0">
              <a:lnSpc>
                <a:spcPct val="100000"/>
              </a:lnSpc>
              <a:spcBef>
                <a:spcPts val="0"/>
              </a:spcBef>
              <a:spcAft>
                <a:spcPts val="0"/>
              </a:spcAft>
              <a:buNone/>
              <a:defRPr sz="1867"/>
            </a:lvl1pPr>
            <a:lvl2pPr lvl="1" algn="ctr" rtl="0">
              <a:lnSpc>
                <a:spcPct val="100000"/>
              </a:lnSpc>
              <a:spcBef>
                <a:spcPts val="2133"/>
              </a:spcBef>
              <a:spcAft>
                <a:spcPts val="0"/>
              </a:spcAft>
              <a:buNone/>
              <a:defRPr sz="1867"/>
            </a:lvl2pPr>
            <a:lvl3pPr lvl="2" algn="ctr" rtl="0">
              <a:lnSpc>
                <a:spcPct val="100000"/>
              </a:lnSpc>
              <a:spcBef>
                <a:spcPts val="2133"/>
              </a:spcBef>
              <a:spcAft>
                <a:spcPts val="0"/>
              </a:spcAft>
              <a:buNone/>
              <a:defRPr sz="1867"/>
            </a:lvl3pPr>
            <a:lvl4pPr lvl="3" algn="ctr" rtl="0">
              <a:lnSpc>
                <a:spcPct val="100000"/>
              </a:lnSpc>
              <a:spcBef>
                <a:spcPts val="2133"/>
              </a:spcBef>
              <a:spcAft>
                <a:spcPts val="0"/>
              </a:spcAft>
              <a:buNone/>
              <a:defRPr sz="1867"/>
            </a:lvl4pPr>
            <a:lvl5pPr lvl="4" algn="ctr" rtl="0">
              <a:lnSpc>
                <a:spcPct val="100000"/>
              </a:lnSpc>
              <a:spcBef>
                <a:spcPts val="2133"/>
              </a:spcBef>
              <a:spcAft>
                <a:spcPts val="0"/>
              </a:spcAft>
              <a:buNone/>
              <a:defRPr sz="1867"/>
            </a:lvl5pPr>
            <a:lvl6pPr lvl="5" algn="ctr" rtl="0">
              <a:lnSpc>
                <a:spcPct val="100000"/>
              </a:lnSpc>
              <a:spcBef>
                <a:spcPts val="2133"/>
              </a:spcBef>
              <a:spcAft>
                <a:spcPts val="0"/>
              </a:spcAft>
              <a:buNone/>
              <a:defRPr sz="1867"/>
            </a:lvl6pPr>
            <a:lvl7pPr lvl="6" algn="ctr" rtl="0">
              <a:lnSpc>
                <a:spcPct val="100000"/>
              </a:lnSpc>
              <a:spcBef>
                <a:spcPts val="2133"/>
              </a:spcBef>
              <a:spcAft>
                <a:spcPts val="0"/>
              </a:spcAft>
              <a:buNone/>
              <a:defRPr sz="1867"/>
            </a:lvl7pPr>
            <a:lvl8pPr lvl="7" algn="ctr" rtl="0">
              <a:lnSpc>
                <a:spcPct val="100000"/>
              </a:lnSpc>
              <a:spcBef>
                <a:spcPts val="2133"/>
              </a:spcBef>
              <a:spcAft>
                <a:spcPts val="0"/>
              </a:spcAft>
              <a:buNone/>
              <a:defRPr sz="1867"/>
            </a:lvl8pPr>
            <a:lvl9pPr lvl="8" algn="ctr" rtl="0">
              <a:lnSpc>
                <a:spcPct val="100000"/>
              </a:lnSpc>
              <a:spcBef>
                <a:spcPts val="2133"/>
              </a:spcBef>
              <a:spcAft>
                <a:spcPts val="2133"/>
              </a:spcAft>
              <a:buNone/>
              <a:defRPr sz="1867"/>
            </a:lvl9pPr>
          </a:lstStyle>
          <a:p>
            <a:r>
              <a:rPr lang="en-US"/>
              <a:t>Click to edit Master subtitle style</a:t>
            </a:r>
            <a:endParaRPr/>
          </a:p>
        </p:txBody>
      </p:sp>
      <p:sp>
        <p:nvSpPr>
          <p:cNvPr id="63" name="Google Shape;63;p16"/>
          <p:cNvSpPr txBox="1">
            <a:spLocks noGrp="1"/>
          </p:cNvSpPr>
          <p:nvPr>
            <p:ph type="subTitle" idx="3"/>
          </p:nvPr>
        </p:nvSpPr>
        <p:spPr>
          <a:xfrm>
            <a:off x="4620017" y="3506867"/>
            <a:ext cx="2950800" cy="1458400"/>
          </a:xfrm>
          <a:prstGeom prst="rect">
            <a:avLst/>
          </a:prstGeom>
          <a:noFill/>
          <a:ln>
            <a:noFill/>
          </a:ln>
        </p:spPr>
        <p:txBody>
          <a:bodyPr spcFirstLastPara="1" wrap="square" lIns="91425" tIns="91425" rIns="91425" bIns="91425" anchor="b" anchorCtr="0">
            <a:noAutofit/>
          </a:bodyPr>
          <a:lstStyle>
            <a:lvl1pPr lvl="0" algn="ctr" rtl="0">
              <a:lnSpc>
                <a:spcPct val="100000"/>
              </a:lnSpc>
              <a:spcBef>
                <a:spcPts val="0"/>
              </a:spcBef>
              <a:spcAft>
                <a:spcPts val="0"/>
              </a:spcAft>
              <a:buNone/>
              <a:defRPr sz="1867"/>
            </a:lvl1pPr>
            <a:lvl2pPr lvl="1" algn="ctr" rtl="0">
              <a:lnSpc>
                <a:spcPct val="100000"/>
              </a:lnSpc>
              <a:spcBef>
                <a:spcPts val="2133"/>
              </a:spcBef>
              <a:spcAft>
                <a:spcPts val="0"/>
              </a:spcAft>
              <a:buNone/>
              <a:defRPr sz="1867"/>
            </a:lvl2pPr>
            <a:lvl3pPr lvl="2" algn="ctr" rtl="0">
              <a:lnSpc>
                <a:spcPct val="100000"/>
              </a:lnSpc>
              <a:spcBef>
                <a:spcPts val="2133"/>
              </a:spcBef>
              <a:spcAft>
                <a:spcPts val="0"/>
              </a:spcAft>
              <a:buNone/>
              <a:defRPr sz="1867"/>
            </a:lvl3pPr>
            <a:lvl4pPr lvl="3" algn="ctr" rtl="0">
              <a:lnSpc>
                <a:spcPct val="100000"/>
              </a:lnSpc>
              <a:spcBef>
                <a:spcPts val="2133"/>
              </a:spcBef>
              <a:spcAft>
                <a:spcPts val="0"/>
              </a:spcAft>
              <a:buNone/>
              <a:defRPr sz="1867"/>
            </a:lvl4pPr>
            <a:lvl5pPr lvl="4" algn="ctr" rtl="0">
              <a:lnSpc>
                <a:spcPct val="100000"/>
              </a:lnSpc>
              <a:spcBef>
                <a:spcPts val="2133"/>
              </a:spcBef>
              <a:spcAft>
                <a:spcPts val="0"/>
              </a:spcAft>
              <a:buNone/>
              <a:defRPr sz="1867"/>
            </a:lvl5pPr>
            <a:lvl6pPr lvl="5" algn="ctr" rtl="0">
              <a:lnSpc>
                <a:spcPct val="100000"/>
              </a:lnSpc>
              <a:spcBef>
                <a:spcPts val="2133"/>
              </a:spcBef>
              <a:spcAft>
                <a:spcPts val="0"/>
              </a:spcAft>
              <a:buNone/>
              <a:defRPr sz="1867"/>
            </a:lvl6pPr>
            <a:lvl7pPr lvl="6" algn="ctr" rtl="0">
              <a:lnSpc>
                <a:spcPct val="100000"/>
              </a:lnSpc>
              <a:spcBef>
                <a:spcPts val="2133"/>
              </a:spcBef>
              <a:spcAft>
                <a:spcPts val="0"/>
              </a:spcAft>
              <a:buNone/>
              <a:defRPr sz="1867"/>
            </a:lvl7pPr>
            <a:lvl8pPr lvl="7" algn="ctr" rtl="0">
              <a:lnSpc>
                <a:spcPct val="100000"/>
              </a:lnSpc>
              <a:spcBef>
                <a:spcPts val="2133"/>
              </a:spcBef>
              <a:spcAft>
                <a:spcPts val="0"/>
              </a:spcAft>
              <a:buNone/>
              <a:defRPr sz="1867"/>
            </a:lvl8pPr>
            <a:lvl9pPr lvl="8" algn="ctr" rtl="0">
              <a:lnSpc>
                <a:spcPct val="100000"/>
              </a:lnSpc>
              <a:spcBef>
                <a:spcPts val="2133"/>
              </a:spcBef>
              <a:spcAft>
                <a:spcPts val="2133"/>
              </a:spcAft>
              <a:buNone/>
              <a:defRPr sz="1867"/>
            </a:lvl9pPr>
          </a:lstStyle>
          <a:p>
            <a:r>
              <a:rPr lang="en-US"/>
              <a:t>Click to edit Master subtitle style</a:t>
            </a:r>
            <a:endParaRPr/>
          </a:p>
        </p:txBody>
      </p:sp>
      <p:sp>
        <p:nvSpPr>
          <p:cNvPr id="64" name="Google Shape;64;p16"/>
          <p:cNvSpPr txBox="1">
            <a:spLocks noGrp="1"/>
          </p:cNvSpPr>
          <p:nvPr>
            <p:ph type="title"/>
          </p:nvPr>
        </p:nvSpPr>
        <p:spPr>
          <a:xfrm>
            <a:off x="1280151" y="4965267"/>
            <a:ext cx="2052400" cy="535600"/>
          </a:xfrm>
          <a:prstGeom prst="rect">
            <a:avLst/>
          </a:prstGeom>
          <a:noFill/>
          <a:ln>
            <a:noFill/>
          </a:ln>
        </p:spPr>
        <p:txBody>
          <a:bodyPr spcFirstLastPara="1" wrap="square" lIns="0" tIns="0" rIns="0" bIns="0" anchor="t" anchorCtr="0">
            <a:noAutofit/>
          </a:bodyPr>
          <a:lstStyle>
            <a:lvl1pPr lvl="0" algn="ctr" rtl="0">
              <a:spcBef>
                <a:spcPts val="0"/>
              </a:spcBef>
              <a:spcAft>
                <a:spcPts val="0"/>
              </a:spcAft>
              <a:buSzPts val="1400"/>
              <a:buNone/>
              <a:defRPr sz="2400" i="0"/>
            </a:lvl1pPr>
            <a:lvl2pPr lvl="1" algn="ctr" rtl="0">
              <a:spcBef>
                <a:spcPts val="0"/>
              </a:spcBef>
              <a:spcAft>
                <a:spcPts val="0"/>
              </a:spcAft>
              <a:buSzPts val="1400"/>
              <a:buNone/>
              <a:defRPr sz="1867"/>
            </a:lvl2pPr>
            <a:lvl3pPr lvl="2" algn="ctr" rtl="0">
              <a:spcBef>
                <a:spcPts val="0"/>
              </a:spcBef>
              <a:spcAft>
                <a:spcPts val="0"/>
              </a:spcAft>
              <a:buSzPts val="1400"/>
              <a:buNone/>
              <a:defRPr sz="1867"/>
            </a:lvl3pPr>
            <a:lvl4pPr lvl="3" algn="ctr" rtl="0">
              <a:spcBef>
                <a:spcPts val="0"/>
              </a:spcBef>
              <a:spcAft>
                <a:spcPts val="0"/>
              </a:spcAft>
              <a:buSzPts val="1400"/>
              <a:buNone/>
              <a:defRPr sz="1867"/>
            </a:lvl4pPr>
            <a:lvl5pPr lvl="4" algn="ctr" rtl="0">
              <a:spcBef>
                <a:spcPts val="0"/>
              </a:spcBef>
              <a:spcAft>
                <a:spcPts val="0"/>
              </a:spcAft>
              <a:buSzPts val="1400"/>
              <a:buNone/>
              <a:defRPr sz="1867"/>
            </a:lvl5pPr>
            <a:lvl6pPr lvl="5" algn="ctr" rtl="0">
              <a:spcBef>
                <a:spcPts val="0"/>
              </a:spcBef>
              <a:spcAft>
                <a:spcPts val="0"/>
              </a:spcAft>
              <a:buSzPts val="1400"/>
              <a:buNone/>
              <a:defRPr sz="1867"/>
            </a:lvl6pPr>
            <a:lvl7pPr lvl="6" algn="ctr" rtl="0">
              <a:spcBef>
                <a:spcPts val="0"/>
              </a:spcBef>
              <a:spcAft>
                <a:spcPts val="0"/>
              </a:spcAft>
              <a:buSzPts val="1400"/>
              <a:buNone/>
              <a:defRPr sz="1867"/>
            </a:lvl7pPr>
            <a:lvl8pPr lvl="7" algn="ctr" rtl="0">
              <a:spcBef>
                <a:spcPts val="0"/>
              </a:spcBef>
              <a:spcAft>
                <a:spcPts val="0"/>
              </a:spcAft>
              <a:buSzPts val="1400"/>
              <a:buNone/>
              <a:defRPr sz="1867"/>
            </a:lvl8pPr>
            <a:lvl9pPr lvl="8" algn="ctr" rtl="0">
              <a:spcBef>
                <a:spcPts val="0"/>
              </a:spcBef>
              <a:spcAft>
                <a:spcPts val="0"/>
              </a:spcAft>
              <a:buSzPts val="1400"/>
              <a:buNone/>
              <a:defRPr sz="1867"/>
            </a:lvl9pPr>
          </a:lstStyle>
          <a:p>
            <a:r>
              <a:rPr lang="en-US"/>
              <a:t>Click to edit Master title style</a:t>
            </a:r>
            <a:endParaRPr/>
          </a:p>
        </p:txBody>
      </p:sp>
      <p:sp>
        <p:nvSpPr>
          <p:cNvPr id="65" name="Google Shape;65;p16"/>
          <p:cNvSpPr txBox="1">
            <a:spLocks noGrp="1"/>
          </p:cNvSpPr>
          <p:nvPr>
            <p:ph type="title" idx="4"/>
          </p:nvPr>
        </p:nvSpPr>
        <p:spPr>
          <a:xfrm>
            <a:off x="8838251" y="4965267"/>
            <a:ext cx="2052400" cy="535600"/>
          </a:xfrm>
          <a:prstGeom prst="rect">
            <a:avLst/>
          </a:prstGeom>
          <a:noFill/>
          <a:ln>
            <a:noFill/>
          </a:ln>
        </p:spPr>
        <p:txBody>
          <a:bodyPr spcFirstLastPara="1" wrap="square" lIns="0" tIns="0" rIns="0" bIns="0" anchor="t" anchorCtr="0">
            <a:noAutofit/>
          </a:bodyPr>
          <a:lstStyle>
            <a:lvl1pPr lvl="0" algn="ctr" rtl="0">
              <a:spcBef>
                <a:spcPts val="0"/>
              </a:spcBef>
              <a:spcAft>
                <a:spcPts val="0"/>
              </a:spcAft>
              <a:buSzPts val="1400"/>
              <a:buNone/>
              <a:defRPr sz="2400" i="0"/>
            </a:lvl1pPr>
            <a:lvl2pPr lvl="1" algn="ctr" rtl="0">
              <a:spcBef>
                <a:spcPts val="0"/>
              </a:spcBef>
              <a:spcAft>
                <a:spcPts val="0"/>
              </a:spcAft>
              <a:buSzPts val="1400"/>
              <a:buNone/>
              <a:defRPr sz="1867"/>
            </a:lvl2pPr>
            <a:lvl3pPr lvl="2" algn="ctr" rtl="0">
              <a:spcBef>
                <a:spcPts val="0"/>
              </a:spcBef>
              <a:spcAft>
                <a:spcPts val="0"/>
              </a:spcAft>
              <a:buSzPts val="1400"/>
              <a:buNone/>
              <a:defRPr sz="1867"/>
            </a:lvl3pPr>
            <a:lvl4pPr lvl="3" algn="ctr" rtl="0">
              <a:spcBef>
                <a:spcPts val="0"/>
              </a:spcBef>
              <a:spcAft>
                <a:spcPts val="0"/>
              </a:spcAft>
              <a:buSzPts val="1400"/>
              <a:buNone/>
              <a:defRPr sz="1867"/>
            </a:lvl4pPr>
            <a:lvl5pPr lvl="4" algn="ctr" rtl="0">
              <a:spcBef>
                <a:spcPts val="0"/>
              </a:spcBef>
              <a:spcAft>
                <a:spcPts val="0"/>
              </a:spcAft>
              <a:buSzPts val="1400"/>
              <a:buNone/>
              <a:defRPr sz="1867"/>
            </a:lvl5pPr>
            <a:lvl6pPr lvl="5" algn="ctr" rtl="0">
              <a:spcBef>
                <a:spcPts val="0"/>
              </a:spcBef>
              <a:spcAft>
                <a:spcPts val="0"/>
              </a:spcAft>
              <a:buSzPts val="1400"/>
              <a:buNone/>
              <a:defRPr sz="1867"/>
            </a:lvl6pPr>
            <a:lvl7pPr lvl="6" algn="ctr" rtl="0">
              <a:spcBef>
                <a:spcPts val="0"/>
              </a:spcBef>
              <a:spcAft>
                <a:spcPts val="0"/>
              </a:spcAft>
              <a:buSzPts val="1400"/>
              <a:buNone/>
              <a:defRPr sz="1867"/>
            </a:lvl7pPr>
            <a:lvl8pPr lvl="7" algn="ctr" rtl="0">
              <a:spcBef>
                <a:spcPts val="0"/>
              </a:spcBef>
              <a:spcAft>
                <a:spcPts val="0"/>
              </a:spcAft>
              <a:buSzPts val="1400"/>
              <a:buNone/>
              <a:defRPr sz="1867"/>
            </a:lvl8pPr>
            <a:lvl9pPr lvl="8" algn="ctr" rtl="0">
              <a:spcBef>
                <a:spcPts val="0"/>
              </a:spcBef>
              <a:spcAft>
                <a:spcPts val="0"/>
              </a:spcAft>
              <a:buSzPts val="1400"/>
              <a:buNone/>
              <a:defRPr sz="1867"/>
            </a:lvl9pPr>
          </a:lstStyle>
          <a:p>
            <a:r>
              <a:rPr lang="en-US"/>
              <a:t>Click to edit Master title style</a:t>
            </a:r>
            <a:endParaRPr/>
          </a:p>
        </p:txBody>
      </p:sp>
      <p:sp>
        <p:nvSpPr>
          <p:cNvPr id="66" name="Google Shape;66;p16"/>
          <p:cNvSpPr txBox="1">
            <a:spLocks noGrp="1"/>
          </p:cNvSpPr>
          <p:nvPr>
            <p:ph type="title" idx="5"/>
          </p:nvPr>
        </p:nvSpPr>
        <p:spPr>
          <a:xfrm>
            <a:off x="5073781" y="4965267"/>
            <a:ext cx="2052400" cy="535600"/>
          </a:xfrm>
          <a:prstGeom prst="rect">
            <a:avLst/>
          </a:prstGeom>
          <a:noFill/>
          <a:ln>
            <a:noFill/>
          </a:ln>
        </p:spPr>
        <p:txBody>
          <a:bodyPr spcFirstLastPara="1" wrap="square" lIns="0" tIns="0" rIns="0" bIns="0" anchor="t" anchorCtr="0">
            <a:noAutofit/>
          </a:bodyPr>
          <a:lstStyle>
            <a:lvl1pPr lvl="0" algn="ctr" rtl="0">
              <a:spcBef>
                <a:spcPts val="0"/>
              </a:spcBef>
              <a:spcAft>
                <a:spcPts val="0"/>
              </a:spcAft>
              <a:buSzPts val="1400"/>
              <a:buNone/>
              <a:defRPr sz="2400" i="0"/>
            </a:lvl1pPr>
            <a:lvl2pPr lvl="1" algn="ctr" rtl="0">
              <a:spcBef>
                <a:spcPts val="0"/>
              </a:spcBef>
              <a:spcAft>
                <a:spcPts val="0"/>
              </a:spcAft>
              <a:buSzPts val="1400"/>
              <a:buNone/>
              <a:defRPr sz="1867"/>
            </a:lvl2pPr>
            <a:lvl3pPr lvl="2" algn="ctr" rtl="0">
              <a:spcBef>
                <a:spcPts val="0"/>
              </a:spcBef>
              <a:spcAft>
                <a:spcPts val="0"/>
              </a:spcAft>
              <a:buSzPts val="1400"/>
              <a:buNone/>
              <a:defRPr sz="1867"/>
            </a:lvl3pPr>
            <a:lvl4pPr lvl="3" algn="ctr" rtl="0">
              <a:spcBef>
                <a:spcPts val="0"/>
              </a:spcBef>
              <a:spcAft>
                <a:spcPts val="0"/>
              </a:spcAft>
              <a:buSzPts val="1400"/>
              <a:buNone/>
              <a:defRPr sz="1867"/>
            </a:lvl4pPr>
            <a:lvl5pPr lvl="4" algn="ctr" rtl="0">
              <a:spcBef>
                <a:spcPts val="0"/>
              </a:spcBef>
              <a:spcAft>
                <a:spcPts val="0"/>
              </a:spcAft>
              <a:buSzPts val="1400"/>
              <a:buNone/>
              <a:defRPr sz="1867"/>
            </a:lvl5pPr>
            <a:lvl6pPr lvl="5" algn="ctr" rtl="0">
              <a:spcBef>
                <a:spcPts val="0"/>
              </a:spcBef>
              <a:spcAft>
                <a:spcPts val="0"/>
              </a:spcAft>
              <a:buSzPts val="1400"/>
              <a:buNone/>
              <a:defRPr sz="1867"/>
            </a:lvl6pPr>
            <a:lvl7pPr lvl="6" algn="ctr" rtl="0">
              <a:spcBef>
                <a:spcPts val="0"/>
              </a:spcBef>
              <a:spcAft>
                <a:spcPts val="0"/>
              </a:spcAft>
              <a:buSzPts val="1400"/>
              <a:buNone/>
              <a:defRPr sz="1867"/>
            </a:lvl7pPr>
            <a:lvl8pPr lvl="7" algn="ctr" rtl="0">
              <a:spcBef>
                <a:spcPts val="0"/>
              </a:spcBef>
              <a:spcAft>
                <a:spcPts val="0"/>
              </a:spcAft>
              <a:buSzPts val="1400"/>
              <a:buNone/>
              <a:defRPr sz="1867"/>
            </a:lvl8pPr>
            <a:lvl9pPr lvl="8" algn="ctr" rtl="0">
              <a:spcBef>
                <a:spcPts val="0"/>
              </a:spcBef>
              <a:spcAft>
                <a:spcPts val="0"/>
              </a:spcAft>
              <a:buSzPts val="1400"/>
              <a:buNone/>
              <a:defRPr sz="1867"/>
            </a:lvl9pPr>
          </a:lstStyle>
          <a:p>
            <a:r>
              <a:rPr lang="en-US"/>
              <a:t>Click to edit Master title style</a:t>
            </a:r>
            <a:endParaRPr/>
          </a:p>
        </p:txBody>
      </p:sp>
      <p:sp>
        <p:nvSpPr>
          <p:cNvPr id="67" name="Google Shape;67;p16"/>
          <p:cNvSpPr txBox="1">
            <a:spLocks noGrp="1"/>
          </p:cNvSpPr>
          <p:nvPr>
            <p:ph type="title" idx="6"/>
          </p:nvPr>
        </p:nvSpPr>
        <p:spPr>
          <a:xfrm>
            <a:off x="960133" y="679767"/>
            <a:ext cx="10272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4000"/>
            </a:lvl1pPr>
            <a:lvl2pPr lvl="1" algn="ctr" rtl="0">
              <a:spcBef>
                <a:spcPts val="0"/>
              </a:spcBef>
              <a:spcAft>
                <a:spcPts val="0"/>
              </a:spcAft>
              <a:buSzPts val="3000"/>
              <a:buNone/>
              <a:defRPr sz="4000"/>
            </a:lvl2pPr>
            <a:lvl3pPr lvl="2" algn="ctr" rtl="0">
              <a:spcBef>
                <a:spcPts val="0"/>
              </a:spcBef>
              <a:spcAft>
                <a:spcPts val="0"/>
              </a:spcAft>
              <a:buSzPts val="3000"/>
              <a:buNone/>
              <a:defRPr sz="4000"/>
            </a:lvl3pPr>
            <a:lvl4pPr lvl="3" algn="ctr" rtl="0">
              <a:spcBef>
                <a:spcPts val="0"/>
              </a:spcBef>
              <a:spcAft>
                <a:spcPts val="0"/>
              </a:spcAft>
              <a:buSzPts val="3000"/>
              <a:buNone/>
              <a:defRPr sz="4000"/>
            </a:lvl4pPr>
            <a:lvl5pPr lvl="4" algn="ctr" rtl="0">
              <a:spcBef>
                <a:spcPts val="0"/>
              </a:spcBef>
              <a:spcAft>
                <a:spcPts val="0"/>
              </a:spcAft>
              <a:buSzPts val="3000"/>
              <a:buNone/>
              <a:defRPr sz="4000"/>
            </a:lvl5pPr>
            <a:lvl6pPr lvl="5" algn="ctr" rtl="0">
              <a:spcBef>
                <a:spcPts val="0"/>
              </a:spcBef>
              <a:spcAft>
                <a:spcPts val="0"/>
              </a:spcAft>
              <a:buSzPts val="3000"/>
              <a:buNone/>
              <a:defRPr sz="4000"/>
            </a:lvl6pPr>
            <a:lvl7pPr lvl="6" algn="ctr" rtl="0">
              <a:spcBef>
                <a:spcPts val="0"/>
              </a:spcBef>
              <a:spcAft>
                <a:spcPts val="0"/>
              </a:spcAft>
              <a:buSzPts val="3000"/>
              <a:buNone/>
              <a:defRPr sz="4000"/>
            </a:lvl7pPr>
            <a:lvl8pPr lvl="7" algn="ctr" rtl="0">
              <a:spcBef>
                <a:spcPts val="0"/>
              </a:spcBef>
              <a:spcAft>
                <a:spcPts val="0"/>
              </a:spcAft>
              <a:buSzPts val="3000"/>
              <a:buNone/>
              <a:defRPr sz="4000"/>
            </a:lvl8pPr>
            <a:lvl9pPr lvl="8" algn="ctr" rtl="0">
              <a:spcBef>
                <a:spcPts val="0"/>
              </a:spcBef>
              <a:spcAft>
                <a:spcPts val="0"/>
              </a:spcAft>
              <a:buSzPts val="3000"/>
              <a:buNone/>
              <a:defRPr sz="4000"/>
            </a:lvl9pPr>
          </a:lstStyle>
          <a:p>
            <a:r>
              <a:rPr lang="en-US"/>
              <a:t>Click to edit Master title style</a:t>
            </a:r>
            <a:endParaRPr/>
          </a:p>
        </p:txBody>
      </p:sp>
    </p:spTree>
    <p:extLst>
      <p:ext uri="{BB962C8B-B14F-4D97-AF65-F5344CB8AC3E}">
        <p14:creationId xmlns:p14="http://schemas.microsoft.com/office/powerpoint/2010/main" val="18046770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Numbers and text">
  <p:cSld name="Numbers and text">
    <p:bg>
      <p:bgPr>
        <a:blipFill>
          <a:blip r:embed="rId2">
            <a:alphaModFix/>
          </a:blip>
          <a:stretch>
            <a:fillRect/>
          </a:stretch>
        </a:blipFill>
        <a:effectLst/>
      </p:bgPr>
    </p:bg>
    <p:spTree>
      <p:nvGrpSpPr>
        <p:cNvPr id="1" name="Shape 68"/>
        <p:cNvGrpSpPr/>
        <p:nvPr/>
      </p:nvGrpSpPr>
      <p:grpSpPr>
        <a:xfrm>
          <a:off x="0" y="0"/>
          <a:ext cx="0" cy="0"/>
          <a:chOff x="0" y="0"/>
          <a:chExt cx="0" cy="0"/>
        </a:xfrm>
      </p:grpSpPr>
      <p:sp>
        <p:nvSpPr>
          <p:cNvPr id="69" name="Google Shape;69;p17"/>
          <p:cNvSpPr txBox="1">
            <a:spLocks noGrp="1"/>
          </p:cNvSpPr>
          <p:nvPr>
            <p:ph type="subTitle" idx="1"/>
          </p:nvPr>
        </p:nvSpPr>
        <p:spPr>
          <a:xfrm>
            <a:off x="8008000" y="3093633"/>
            <a:ext cx="2674800" cy="528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600"/>
            </a:lvl1pPr>
            <a:lvl2pPr lvl="1" rtl="0">
              <a:lnSpc>
                <a:spcPct val="100000"/>
              </a:lnSpc>
              <a:spcBef>
                <a:spcPts val="2133"/>
              </a:spcBef>
              <a:spcAft>
                <a:spcPts val="0"/>
              </a:spcAft>
              <a:buNone/>
              <a:defRPr sz="1600"/>
            </a:lvl2pPr>
            <a:lvl3pPr lvl="2" rtl="0">
              <a:lnSpc>
                <a:spcPct val="100000"/>
              </a:lnSpc>
              <a:spcBef>
                <a:spcPts val="2133"/>
              </a:spcBef>
              <a:spcAft>
                <a:spcPts val="0"/>
              </a:spcAft>
              <a:buNone/>
              <a:defRPr sz="1600"/>
            </a:lvl3pPr>
            <a:lvl4pPr lvl="3" rtl="0">
              <a:lnSpc>
                <a:spcPct val="100000"/>
              </a:lnSpc>
              <a:spcBef>
                <a:spcPts val="2133"/>
              </a:spcBef>
              <a:spcAft>
                <a:spcPts val="0"/>
              </a:spcAft>
              <a:buNone/>
              <a:defRPr sz="1600"/>
            </a:lvl4pPr>
            <a:lvl5pPr lvl="4" rtl="0">
              <a:lnSpc>
                <a:spcPct val="100000"/>
              </a:lnSpc>
              <a:spcBef>
                <a:spcPts val="2133"/>
              </a:spcBef>
              <a:spcAft>
                <a:spcPts val="0"/>
              </a:spcAft>
              <a:buNone/>
              <a:defRPr sz="1600"/>
            </a:lvl5pPr>
            <a:lvl6pPr lvl="5" rtl="0">
              <a:lnSpc>
                <a:spcPct val="100000"/>
              </a:lnSpc>
              <a:spcBef>
                <a:spcPts val="2133"/>
              </a:spcBef>
              <a:spcAft>
                <a:spcPts val="0"/>
              </a:spcAft>
              <a:buNone/>
              <a:defRPr sz="1600"/>
            </a:lvl6pPr>
            <a:lvl7pPr lvl="6" rtl="0">
              <a:lnSpc>
                <a:spcPct val="100000"/>
              </a:lnSpc>
              <a:spcBef>
                <a:spcPts val="2133"/>
              </a:spcBef>
              <a:spcAft>
                <a:spcPts val="0"/>
              </a:spcAft>
              <a:buNone/>
              <a:defRPr sz="1600"/>
            </a:lvl7pPr>
            <a:lvl8pPr lvl="7" rtl="0">
              <a:lnSpc>
                <a:spcPct val="100000"/>
              </a:lnSpc>
              <a:spcBef>
                <a:spcPts val="2133"/>
              </a:spcBef>
              <a:spcAft>
                <a:spcPts val="0"/>
              </a:spcAft>
              <a:buNone/>
              <a:defRPr sz="1600"/>
            </a:lvl8pPr>
            <a:lvl9pPr lvl="8" rtl="0">
              <a:lnSpc>
                <a:spcPct val="100000"/>
              </a:lnSpc>
              <a:spcBef>
                <a:spcPts val="2133"/>
              </a:spcBef>
              <a:spcAft>
                <a:spcPts val="2133"/>
              </a:spcAft>
              <a:buNone/>
              <a:defRPr sz="1600"/>
            </a:lvl9pPr>
          </a:lstStyle>
          <a:p>
            <a:r>
              <a:rPr lang="en-US"/>
              <a:t>Click to edit Master subtitle style</a:t>
            </a:r>
            <a:endParaRPr/>
          </a:p>
        </p:txBody>
      </p:sp>
      <p:sp>
        <p:nvSpPr>
          <p:cNvPr id="70" name="Google Shape;70;p17"/>
          <p:cNvSpPr txBox="1">
            <a:spLocks noGrp="1"/>
          </p:cNvSpPr>
          <p:nvPr>
            <p:ph type="subTitle" idx="2"/>
          </p:nvPr>
        </p:nvSpPr>
        <p:spPr>
          <a:xfrm>
            <a:off x="8008000" y="4638155"/>
            <a:ext cx="2674800" cy="528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600"/>
            </a:lvl1pPr>
            <a:lvl2pPr lvl="1" rtl="0">
              <a:lnSpc>
                <a:spcPct val="100000"/>
              </a:lnSpc>
              <a:spcBef>
                <a:spcPts val="2133"/>
              </a:spcBef>
              <a:spcAft>
                <a:spcPts val="0"/>
              </a:spcAft>
              <a:buNone/>
              <a:defRPr sz="1600"/>
            </a:lvl2pPr>
            <a:lvl3pPr lvl="2" rtl="0">
              <a:lnSpc>
                <a:spcPct val="100000"/>
              </a:lnSpc>
              <a:spcBef>
                <a:spcPts val="2133"/>
              </a:spcBef>
              <a:spcAft>
                <a:spcPts val="0"/>
              </a:spcAft>
              <a:buNone/>
              <a:defRPr sz="1600"/>
            </a:lvl3pPr>
            <a:lvl4pPr lvl="3" rtl="0">
              <a:lnSpc>
                <a:spcPct val="100000"/>
              </a:lnSpc>
              <a:spcBef>
                <a:spcPts val="2133"/>
              </a:spcBef>
              <a:spcAft>
                <a:spcPts val="0"/>
              </a:spcAft>
              <a:buNone/>
              <a:defRPr sz="1600"/>
            </a:lvl4pPr>
            <a:lvl5pPr lvl="4" rtl="0">
              <a:lnSpc>
                <a:spcPct val="100000"/>
              </a:lnSpc>
              <a:spcBef>
                <a:spcPts val="2133"/>
              </a:spcBef>
              <a:spcAft>
                <a:spcPts val="0"/>
              </a:spcAft>
              <a:buNone/>
              <a:defRPr sz="1600"/>
            </a:lvl5pPr>
            <a:lvl6pPr lvl="5" rtl="0">
              <a:lnSpc>
                <a:spcPct val="100000"/>
              </a:lnSpc>
              <a:spcBef>
                <a:spcPts val="2133"/>
              </a:spcBef>
              <a:spcAft>
                <a:spcPts val="0"/>
              </a:spcAft>
              <a:buNone/>
              <a:defRPr sz="1600"/>
            </a:lvl6pPr>
            <a:lvl7pPr lvl="6" rtl="0">
              <a:lnSpc>
                <a:spcPct val="100000"/>
              </a:lnSpc>
              <a:spcBef>
                <a:spcPts val="2133"/>
              </a:spcBef>
              <a:spcAft>
                <a:spcPts val="0"/>
              </a:spcAft>
              <a:buNone/>
              <a:defRPr sz="1600"/>
            </a:lvl7pPr>
            <a:lvl8pPr lvl="7" rtl="0">
              <a:lnSpc>
                <a:spcPct val="100000"/>
              </a:lnSpc>
              <a:spcBef>
                <a:spcPts val="2133"/>
              </a:spcBef>
              <a:spcAft>
                <a:spcPts val="0"/>
              </a:spcAft>
              <a:buNone/>
              <a:defRPr sz="1600"/>
            </a:lvl8pPr>
            <a:lvl9pPr lvl="8" rtl="0">
              <a:lnSpc>
                <a:spcPct val="100000"/>
              </a:lnSpc>
              <a:spcBef>
                <a:spcPts val="2133"/>
              </a:spcBef>
              <a:spcAft>
                <a:spcPts val="2133"/>
              </a:spcAft>
              <a:buNone/>
              <a:defRPr sz="1600"/>
            </a:lvl9pPr>
          </a:lstStyle>
          <a:p>
            <a:r>
              <a:rPr lang="en-US"/>
              <a:t>Click to edit Master subtitle style</a:t>
            </a:r>
            <a:endParaRPr/>
          </a:p>
        </p:txBody>
      </p:sp>
      <p:sp>
        <p:nvSpPr>
          <p:cNvPr id="71" name="Google Shape;71;p17"/>
          <p:cNvSpPr txBox="1">
            <a:spLocks noGrp="1"/>
          </p:cNvSpPr>
          <p:nvPr>
            <p:ph type="title" hasCustomPrompt="1"/>
          </p:nvPr>
        </p:nvSpPr>
        <p:spPr>
          <a:xfrm>
            <a:off x="8008000" y="2605367"/>
            <a:ext cx="1647200" cy="6392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None/>
              <a:defRPr sz="3200"/>
            </a:lvl1pPr>
            <a:lvl2pPr lvl="1" algn="ctr" rtl="0">
              <a:spcBef>
                <a:spcPts val="0"/>
              </a:spcBef>
              <a:spcAft>
                <a:spcPts val="0"/>
              </a:spcAft>
              <a:buSzPts val="3600"/>
              <a:buNone/>
              <a:defRPr sz="4800"/>
            </a:lvl2pPr>
            <a:lvl3pPr lvl="2" algn="ctr" rtl="0">
              <a:spcBef>
                <a:spcPts val="0"/>
              </a:spcBef>
              <a:spcAft>
                <a:spcPts val="0"/>
              </a:spcAft>
              <a:buSzPts val="3600"/>
              <a:buNone/>
              <a:defRPr sz="4800"/>
            </a:lvl3pPr>
            <a:lvl4pPr lvl="3" algn="ctr" rtl="0">
              <a:spcBef>
                <a:spcPts val="0"/>
              </a:spcBef>
              <a:spcAft>
                <a:spcPts val="0"/>
              </a:spcAft>
              <a:buSzPts val="3600"/>
              <a:buNone/>
              <a:defRPr sz="4800"/>
            </a:lvl4pPr>
            <a:lvl5pPr lvl="4" algn="ctr" rtl="0">
              <a:spcBef>
                <a:spcPts val="0"/>
              </a:spcBef>
              <a:spcAft>
                <a:spcPts val="0"/>
              </a:spcAft>
              <a:buSzPts val="3600"/>
              <a:buNone/>
              <a:defRPr sz="4800"/>
            </a:lvl5pPr>
            <a:lvl6pPr lvl="5" algn="ctr" rtl="0">
              <a:spcBef>
                <a:spcPts val="0"/>
              </a:spcBef>
              <a:spcAft>
                <a:spcPts val="0"/>
              </a:spcAft>
              <a:buSzPts val="3600"/>
              <a:buNone/>
              <a:defRPr sz="4800"/>
            </a:lvl6pPr>
            <a:lvl7pPr lvl="6" algn="ctr" rtl="0">
              <a:spcBef>
                <a:spcPts val="0"/>
              </a:spcBef>
              <a:spcAft>
                <a:spcPts val="0"/>
              </a:spcAft>
              <a:buSzPts val="3600"/>
              <a:buNone/>
              <a:defRPr sz="4800"/>
            </a:lvl7pPr>
            <a:lvl8pPr lvl="7" algn="ctr" rtl="0">
              <a:spcBef>
                <a:spcPts val="0"/>
              </a:spcBef>
              <a:spcAft>
                <a:spcPts val="0"/>
              </a:spcAft>
              <a:buSzPts val="3600"/>
              <a:buNone/>
              <a:defRPr sz="4800"/>
            </a:lvl8pPr>
            <a:lvl9pPr lvl="8" algn="ctr" rtl="0">
              <a:spcBef>
                <a:spcPts val="0"/>
              </a:spcBef>
              <a:spcAft>
                <a:spcPts val="0"/>
              </a:spcAft>
              <a:buSzPts val="3600"/>
              <a:buNone/>
              <a:defRPr sz="4800"/>
            </a:lvl9pPr>
          </a:lstStyle>
          <a:p>
            <a:r>
              <a:t>xx%</a:t>
            </a:r>
          </a:p>
        </p:txBody>
      </p:sp>
      <p:sp>
        <p:nvSpPr>
          <p:cNvPr id="72" name="Google Shape;72;p17"/>
          <p:cNvSpPr txBox="1">
            <a:spLocks noGrp="1"/>
          </p:cNvSpPr>
          <p:nvPr>
            <p:ph type="title" idx="3" hasCustomPrompt="1"/>
          </p:nvPr>
        </p:nvSpPr>
        <p:spPr>
          <a:xfrm>
            <a:off x="8008000" y="4133965"/>
            <a:ext cx="1647200" cy="6392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None/>
              <a:defRPr sz="3200"/>
            </a:lvl1pPr>
            <a:lvl2pPr lvl="1" algn="ctr" rtl="0">
              <a:spcBef>
                <a:spcPts val="0"/>
              </a:spcBef>
              <a:spcAft>
                <a:spcPts val="0"/>
              </a:spcAft>
              <a:buSzPts val="3600"/>
              <a:buNone/>
              <a:defRPr sz="4800"/>
            </a:lvl2pPr>
            <a:lvl3pPr lvl="2" algn="ctr" rtl="0">
              <a:spcBef>
                <a:spcPts val="0"/>
              </a:spcBef>
              <a:spcAft>
                <a:spcPts val="0"/>
              </a:spcAft>
              <a:buSzPts val="3600"/>
              <a:buNone/>
              <a:defRPr sz="4800"/>
            </a:lvl3pPr>
            <a:lvl4pPr lvl="3" algn="ctr" rtl="0">
              <a:spcBef>
                <a:spcPts val="0"/>
              </a:spcBef>
              <a:spcAft>
                <a:spcPts val="0"/>
              </a:spcAft>
              <a:buSzPts val="3600"/>
              <a:buNone/>
              <a:defRPr sz="4800"/>
            </a:lvl4pPr>
            <a:lvl5pPr lvl="4" algn="ctr" rtl="0">
              <a:spcBef>
                <a:spcPts val="0"/>
              </a:spcBef>
              <a:spcAft>
                <a:spcPts val="0"/>
              </a:spcAft>
              <a:buSzPts val="3600"/>
              <a:buNone/>
              <a:defRPr sz="4800"/>
            </a:lvl5pPr>
            <a:lvl6pPr lvl="5" algn="ctr" rtl="0">
              <a:spcBef>
                <a:spcPts val="0"/>
              </a:spcBef>
              <a:spcAft>
                <a:spcPts val="0"/>
              </a:spcAft>
              <a:buSzPts val="3600"/>
              <a:buNone/>
              <a:defRPr sz="4800"/>
            </a:lvl6pPr>
            <a:lvl7pPr lvl="6" algn="ctr" rtl="0">
              <a:spcBef>
                <a:spcPts val="0"/>
              </a:spcBef>
              <a:spcAft>
                <a:spcPts val="0"/>
              </a:spcAft>
              <a:buSzPts val="3600"/>
              <a:buNone/>
              <a:defRPr sz="4800"/>
            </a:lvl7pPr>
            <a:lvl8pPr lvl="7" algn="ctr" rtl="0">
              <a:spcBef>
                <a:spcPts val="0"/>
              </a:spcBef>
              <a:spcAft>
                <a:spcPts val="0"/>
              </a:spcAft>
              <a:buSzPts val="3600"/>
              <a:buNone/>
              <a:defRPr sz="4800"/>
            </a:lvl8pPr>
            <a:lvl9pPr lvl="8" algn="ctr" rtl="0">
              <a:spcBef>
                <a:spcPts val="0"/>
              </a:spcBef>
              <a:spcAft>
                <a:spcPts val="0"/>
              </a:spcAft>
              <a:buSzPts val="3600"/>
              <a:buNone/>
              <a:defRPr sz="4800"/>
            </a:lvl9pPr>
          </a:lstStyle>
          <a:p>
            <a:r>
              <a:t>xx%</a:t>
            </a:r>
          </a:p>
        </p:txBody>
      </p:sp>
      <p:sp>
        <p:nvSpPr>
          <p:cNvPr id="73" name="Google Shape;73;p17"/>
          <p:cNvSpPr txBox="1">
            <a:spLocks noGrp="1"/>
          </p:cNvSpPr>
          <p:nvPr>
            <p:ph type="title" idx="4"/>
          </p:nvPr>
        </p:nvSpPr>
        <p:spPr>
          <a:xfrm>
            <a:off x="960133" y="679767"/>
            <a:ext cx="10272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4000"/>
            </a:lvl1pPr>
            <a:lvl2pPr lvl="1" algn="ctr" rtl="0">
              <a:spcBef>
                <a:spcPts val="0"/>
              </a:spcBef>
              <a:spcAft>
                <a:spcPts val="0"/>
              </a:spcAft>
              <a:buSzPts val="3000"/>
              <a:buNone/>
              <a:defRPr sz="4000"/>
            </a:lvl2pPr>
            <a:lvl3pPr lvl="2" algn="ctr" rtl="0">
              <a:spcBef>
                <a:spcPts val="0"/>
              </a:spcBef>
              <a:spcAft>
                <a:spcPts val="0"/>
              </a:spcAft>
              <a:buSzPts val="3000"/>
              <a:buNone/>
              <a:defRPr sz="4000"/>
            </a:lvl3pPr>
            <a:lvl4pPr lvl="3" algn="ctr" rtl="0">
              <a:spcBef>
                <a:spcPts val="0"/>
              </a:spcBef>
              <a:spcAft>
                <a:spcPts val="0"/>
              </a:spcAft>
              <a:buSzPts val="3000"/>
              <a:buNone/>
              <a:defRPr sz="4000"/>
            </a:lvl4pPr>
            <a:lvl5pPr lvl="4" algn="ctr" rtl="0">
              <a:spcBef>
                <a:spcPts val="0"/>
              </a:spcBef>
              <a:spcAft>
                <a:spcPts val="0"/>
              </a:spcAft>
              <a:buSzPts val="3000"/>
              <a:buNone/>
              <a:defRPr sz="4000"/>
            </a:lvl5pPr>
            <a:lvl6pPr lvl="5" algn="ctr" rtl="0">
              <a:spcBef>
                <a:spcPts val="0"/>
              </a:spcBef>
              <a:spcAft>
                <a:spcPts val="0"/>
              </a:spcAft>
              <a:buSzPts val="3000"/>
              <a:buNone/>
              <a:defRPr sz="4000"/>
            </a:lvl6pPr>
            <a:lvl7pPr lvl="6" algn="ctr" rtl="0">
              <a:spcBef>
                <a:spcPts val="0"/>
              </a:spcBef>
              <a:spcAft>
                <a:spcPts val="0"/>
              </a:spcAft>
              <a:buSzPts val="3000"/>
              <a:buNone/>
              <a:defRPr sz="4000"/>
            </a:lvl7pPr>
            <a:lvl8pPr lvl="7" algn="ctr" rtl="0">
              <a:spcBef>
                <a:spcPts val="0"/>
              </a:spcBef>
              <a:spcAft>
                <a:spcPts val="0"/>
              </a:spcAft>
              <a:buSzPts val="3000"/>
              <a:buNone/>
              <a:defRPr sz="4000"/>
            </a:lvl8pPr>
            <a:lvl9pPr lvl="8" algn="ctr" rtl="0">
              <a:spcBef>
                <a:spcPts val="0"/>
              </a:spcBef>
              <a:spcAft>
                <a:spcPts val="0"/>
              </a:spcAft>
              <a:buSzPts val="3000"/>
              <a:buNone/>
              <a:defRPr sz="4000"/>
            </a:lvl9pPr>
          </a:lstStyle>
          <a:p>
            <a:r>
              <a:rPr lang="en-US"/>
              <a:t>Click to edit Master title style</a:t>
            </a:r>
            <a:endParaRPr/>
          </a:p>
        </p:txBody>
      </p:sp>
    </p:spTree>
    <p:extLst>
      <p:ext uri="{BB962C8B-B14F-4D97-AF65-F5344CB8AC3E}">
        <p14:creationId xmlns:p14="http://schemas.microsoft.com/office/powerpoint/2010/main" val="32392413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six columns">
  <p:cSld name="Title and six columns">
    <p:bg>
      <p:bgPr>
        <a:blipFill>
          <a:blip r:embed="rId2">
            <a:alphaModFix/>
          </a:blip>
          <a:stretch>
            <a:fillRect/>
          </a:stretch>
        </a:blipFill>
        <a:effectLst/>
      </p:bgPr>
    </p:bg>
    <p:spTree>
      <p:nvGrpSpPr>
        <p:cNvPr id="1" name="Shape 74"/>
        <p:cNvGrpSpPr/>
        <p:nvPr/>
      </p:nvGrpSpPr>
      <p:grpSpPr>
        <a:xfrm>
          <a:off x="0" y="0"/>
          <a:ext cx="0" cy="0"/>
          <a:chOff x="0" y="0"/>
          <a:chExt cx="0" cy="0"/>
        </a:xfrm>
      </p:grpSpPr>
      <p:sp>
        <p:nvSpPr>
          <p:cNvPr id="75" name="Google Shape;75;p18"/>
          <p:cNvSpPr txBox="1">
            <a:spLocks noGrp="1"/>
          </p:cNvSpPr>
          <p:nvPr>
            <p:ph type="title"/>
          </p:nvPr>
        </p:nvSpPr>
        <p:spPr>
          <a:xfrm>
            <a:off x="1221633" y="3258413"/>
            <a:ext cx="2455200" cy="5356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SzPts val="1400"/>
              <a:buNone/>
              <a:defRPr sz="1867" i="0"/>
            </a:lvl1pPr>
            <a:lvl2pPr lvl="1" algn="ctr" rtl="0">
              <a:spcBef>
                <a:spcPts val="0"/>
              </a:spcBef>
              <a:spcAft>
                <a:spcPts val="0"/>
              </a:spcAft>
              <a:buSzPts val="1400"/>
              <a:buNone/>
              <a:defRPr sz="1867"/>
            </a:lvl2pPr>
            <a:lvl3pPr lvl="2" algn="ctr" rtl="0">
              <a:spcBef>
                <a:spcPts val="0"/>
              </a:spcBef>
              <a:spcAft>
                <a:spcPts val="0"/>
              </a:spcAft>
              <a:buSzPts val="1400"/>
              <a:buNone/>
              <a:defRPr sz="1867"/>
            </a:lvl3pPr>
            <a:lvl4pPr lvl="3" algn="ctr" rtl="0">
              <a:spcBef>
                <a:spcPts val="0"/>
              </a:spcBef>
              <a:spcAft>
                <a:spcPts val="0"/>
              </a:spcAft>
              <a:buSzPts val="1400"/>
              <a:buNone/>
              <a:defRPr sz="1867"/>
            </a:lvl4pPr>
            <a:lvl5pPr lvl="4" algn="ctr" rtl="0">
              <a:spcBef>
                <a:spcPts val="0"/>
              </a:spcBef>
              <a:spcAft>
                <a:spcPts val="0"/>
              </a:spcAft>
              <a:buSzPts val="1400"/>
              <a:buNone/>
              <a:defRPr sz="1867"/>
            </a:lvl5pPr>
            <a:lvl6pPr lvl="5" algn="ctr" rtl="0">
              <a:spcBef>
                <a:spcPts val="0"/>
              </a:spcBef>
              <a:spcAft>
                <a:spcPts val="0"/>
              </a:spcAft>
              <a:buSzPts val="1400"/>
              <a:buNone/>
              <a:defRPr sz="1867"/>
            </a:lvl6pPr>
            <a:lvl7pPr lvl="6" algn="ctr" rtl="0">
              <a:spcBef>
                <a:spcPts val="0"/>
              </a:spcBef>
              <a:spcAft>
                <a:spcPts val="0"/>
              </a:spcAft>
              <a:buSzPts val="1400"/>
              <a:buNone/>
              <a:defRPr sz="1867"/>
            </a:lvl7pPr>
            <a:lvl8pPr lvl="7" algn="ctr" rtl="0">
              <a:spcBef>
                <a:spcPts val="0"/>
              </a:spcBef>
              <a:spcAft>
                <a:spcPts val="0"/>
              </a:spcAft>
              <a:buSzPts val="1400"/>
              <a:buNone/>
              <a:defRPr sz="1867"/>
            </a:lvl8pPr>
            <a:lvl9pPr lvl="8" algn="ctr" rtl="0">
              <a:spcBef>
                <a:spcPts val="0"/>
              </a:spcBef>
              <a:spcAft>
                <a:spcPts val="0"/>
              </a:spcAft>
              <a:buSzPts val="1400"/>
              <a:buNone/>
              <a:defRPr sz="1867"/>
            </a:lvl9pPr>
          </a:lstStyle>
          <a:p>
            <a:r>
              <a:rPr lang="en-US"/>
              <a:t>Click to edit Master title style</a:t>
            </a:r>
            <a:endParaRPr/>
          </a:p>
        </p:txBody>
      </p:sp>
      <p:sp>
        <p:nvSpPr>
          <p:cNvPr id="76" name="Google Shape;76;p18"/>
          <p:cNvSpPr txBox="1">
            <a:spLocks noGrp="1"/>
          </p:cNvSpPr>
          <p:nvPr>
            <p:ph type="subTitle" idx="1"/>
          </p:nvPr>
        </p:nvSpPr>
        <p:spPr>
          <a:xfrm>
            <a:off x="1048367" y="2545933"/>
            <a:ext cx="2801600" cy="7636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1867"/>
            </a:lvl1pPr>
            <a:lvl2pPr lvl="1" algn="ctr" rtl="0">
              <a:lnSpc>
                <a:spcPct val="100000"/>
              </a:lnSpc>
              <a:spcBef>
                <a:spcPts val="2133"/>
              </a:spcBef>
              <a:spcAft>
                <a:spcPts val="0"/>
              </a:spcAft>
              <a:buNone/>
              <a:defRPr sz="1867"/>
            </a:lvl2pPr>
            <a:lvl3pPr lvl="2" algn="ctr" rtl="0">
              <a:lnSpc>
                <a:spcPct val="100000"/>
              </a:lnSpc>
              <a:spcBef>
                <a:spcPts val="2133"/>
              </a:spcBef>
              <a:spcAft>
                <a:spcPts val="0"/>
              </a:spcAft>
              <a:buNone/>
              <a:defRPr sz="1867"/>
            </a:lvl3pPr>
            <a:lvl4pPr lvl="3" algn="ctr" rtl="0">
              <a:lnSpc>
                <a:spcPct val="100000"/>
              </a:lnSpc>
              <a:spcBef>
                <a:spcPts val="2133"/>
              </a:spcBef>
              <a:spcAft>
                <a:spcPts val="0"/>
              </a:spcAft>
              <a:buNone/>
              <a:defRPr sz="1867"/>
            </a:lvl4pPr>
            <a:lvl5pPr lvl="4" algn="ctr" rtl="0">
              <a:lnSpc>
                <a:spcPct val="100000"/>
              </a:lnSpc>
              <a:spcBef>
                <a:spcPts val="2133"/>
              </a:spcBef>
              <a:spcAft>
                <a:spcPts val="0"/>
              </a:spcAft>
              <a:buNone/>
              <a:defRPr sz="1867"/>
            </a:lvl5pPr>
            <a:lvl6pPr lvl="5" algn="ctr" rtl="0">
              <a:lnSpc>
                <a:spcPct val="100000"/>
              </a:lnSpc>
              <a:spcBef>
                <a:spcPts val="2133"/>
              </a:spcBef>
              <a:spcAft>
                <a:spcPts val="0"/>
              </a:spcAft>
              <a:buNone/>
              <a:defRPr sz="1867"/>
            </a:lvl6pPr>
            <a:lvl7pPr lvl="6" algn="ctr" rtl="0">
              <a:lnSpc>
                <a:spcPct val="100000"/>
              </a:lnSpc>
              <a:spcBef>
                <a:spcPts val="2133"/>
              </a:spcBef>
              <a:spcAft>
                <a:spcPts val="0"/>
              </a:spcAft>
              <a:buNone/>
              <a:defRPr sz="1867"/>
            </a:lvl7pPr>
            <a:lvl8pPr lvl="7" algn="ctr" rtl="0">
              <a:lnSpc>
                <a:spcPct val="100000"/>
              </a:lnSpc>
              <a:spcBef>
                <a:spcPts val="2133"/>
              </a:spcBef>
              <a:spcAft>
                <a:spcPts val="0"/>
              </a:spcAft>
              <a:buNone/>
              <a:defRPr sz="1867"/>
            </a:lvl8pPr>
            <a:lvl9pPr lvl="8" algn="ctr" rtl="0">
              <a:lnSpc>
                <a:spcPct val="100000"/>
              </a:lnSpc>
              <a:spcBef>
                <a:spcPts val="2133"/>
              </a:spcBef>
              <a:spcAft>
                <a:spcPts val="2133"/>
              </a:spcAft>
              <a:buNone/>
              <a:defRPr sz="1867"/>
            </a:lvl9pPr>
          </a:lstStyle>
          <a:p>
            <a:r>
              <a:rPr lang="en-US"/>
              <a:t>Click to edit Master subtitle style</a:t>
            </a:r>
            <a:endParaRPr/>
          </a:p>
        </p:txBody>
      </p:sp>
      <p:sp>
        <p:nvSpPr>
          <p:cNvPr id="77" name="Google Shape;77;p18"/>
          <p:cNvSpPr txBox="1">
            <a:spLocks noGrp="1"/>
          </p:cNvSpPr>
          <p:nvPr>
            <p:ph type="title" idx="2"/>
          </p:nvPr>
        </p:nvSpPr>
        <p:spPr>
          <a:xfrm>
            <a:off x="8397832" y="3258413"/>
            <a:ext cx="2455200" cy="5356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SzPts val="1400"/>
              <a:buNone/>
              <a:defRPr sz="1867" i="0"/>
            </a:lvl1pPr>
            <a:lvl2pPr lvl="1" algn="ctr" rtl="0">
              <a:spcBef>
                <a:spcPts val="0"/>
              </a:spcBef>
              <a:spcAft>
                <a:spcPts val="0"/>
              </a:spcAft>
              <a:buSzPts val="1400"/>
              <a:buNone/>
              <a:defRPr sz="1867"/>
            </a:lvl2pPr>
            <a:lvl3pPr lvl="2" algn="ctr" rtl="0">
              <a:spcBef>
                <a:spcPts val="0"/>
              </a:spcBef>
              <a:spcAft>
                <a:spcPts val="0"/>
              </a:spcAft>
              <a:buSzPts val="1400"/>
              <a:buNone/>
              <a:defRPr sz="1867"/>
            </a:lvl3pPr>
            <a:lvl4pPr lvl="3" algn="ctr" rtl="0">
              <a:spcBef>
                <a:spcPts val="0"/>
              </a:spcBef>
              <a:spcAft>
                <a:spcPts val="0"/>
              </a:spcAft>
              <a:buSzPts val="1400"/>
              <a:buNone/>
              <a:defRPr sz="1867"/>
            </a:lvl4pPr>
            <a:lvl5pPr lvl="4" algn="ctr" rtl="0">
              <a:spcBef>
                <a:spcPts val="0"/>
              </a:spcBef>
              <a:spcAft>
                <a:spcPts val="0"/>
              </a:spcAft>
              <a:buSzPts val="1400"/>
              <a:buNone/>
              <a:defRPr sz="1867"/>
            </a:lvl5pPr>
            <a:lvl6pPr lvl="5" algn="ctr" rtl="0">
              <a:spcBef>
                <a:spcPts val="0"/>
              </a:spcBef>
              <a:spcAft>
                <a:spcPts val="0"/>
              </a:spcAft>
              <a:buSzPts val="1400"/>
              <a:buNone/>
              <a:defRPr sz="1867"/>
            </a:lvl6pPr>
            <a:lvl7pPr lvl="6" algn="ctr" rtl="0">
              <a:spcBef>
                <a:spcPts val="0"/>
              </a:spcBef>
              <a:spcAft>
                <a:spcPts val="0"/>
              </a:spcAft>
              <a:buSzPts val="1400"/>
              <a:buNone/>
              <a:defRPr sz="1867"/>
            </a:lvl7pPr>
            <a:lvl8pPr lvl="7" algn="ctr" rtl="0">
              <a:spcBef>
                <a:spcPts val="0"/>
              </a:spcBef>
              <a:spcAft>
                <a:spcPts val="0"/>
              </a:spcAft>
              <a:buSzPts val="1400"/>
              <a:buNone/>
              <a:defRPr sz="1867"/>
            </a:lvl8pPr>
            <a:lvl9pPr lvl="8" algn="ctr" rtl="0">
              <a:spcBef>
                <a:spcPts val="0"/>
              </a:spcBef>
              <a:spcAft>
                <a:spcPts val="0"/>
              </a:spcAft>
              <a:buSzPts val="1400"/>
              <a:buNone/>
              <a:defRPr sz="1867"/>
            </a:lvl9pPr>
          </a:lstStyle>
          <a:p>
            <a:r>
              <a:rPr lang="en-US"/>
              <a:t>Click to edit Master title style</a:t>
            </a:r>
            <a:endParaRPr/>
          </a:p>
        </p:txBody>
      </p:sp>
      <p:sp>
        <p:nvSpPr>
          <p:cNvPr id="78" name="Google Shape;78;p18"/>
          <p:cNvSpPr txBox="1">
            <a:spLocks noGrp="1"/>
          </p:cNvSpPr>
          <p:nvPr>
            <p:ph type="subTitle" idx="3"/>
          </p:nvPr>
        </p:nvSpPr>
        <p:spPr>
          <a:xfrm>
            <a:off x="8107233" y="2545933"/>
            <a:ext cx="3036400" cy="7636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1867"/>
            </a:lvl1pPr>
            <a:lvl2pPr lvl="1" algn="ctr" rtl="0">
              <a:lnSpc>
                <a:spcPct val="100000"/>
              </a:lnSpc>
              <a:spcBef>
                <a:spcPts val="2133"/>
              </a:spcBef>
              <a:spcAft>
                <a:spcPts val="0"/>
              </a:spcAft>
              <a:buNone/>
              <a:defRPr sz="1867"/>
            </a:lvl2pPr>
            <a:lvl3pPr lvl="2" algn="ctr" rtl="0">
              <a:lnSpc>
                <a:spcPct val="100000"/>
              </a:lnSpc>
              <a:spcBef>
                <a:spcPts val="2133"/>
              </a:spcBef>
              <a:spcAft>
                <a:spcPts val="0"/>
              </a:spcAft>
              <a:buNone/>
              <a:defRPr sz="1867"/>
            </a:lvl3pPr>
            <a:lvl4pPr lvl="3" algn="ctr" rtl="0">
              <a:lnSpc>
                <a:spcPct val="100000"/>
              </a:lnSpc>
              <a:spcBef>
                <a:spcPts val="2133"/>
              </a:spcBef>
              <a:spcAft>
                <a:spcPts val="0"/>
              </a:spcAft>
              <a:buNone/>
              <a:defRPr sz="1867"/>
            </a:lvl4pPr>
            <a:lvl5pPr lvl="4" algn="ctr" rtl="0">
              <a:lnSpc>
                <a:spcPct val="100000"/>
              </a:lnSpc>
              <a:spcBef>
                <a:spcPts val="2133"/>
              </a:spcBef>
              <a:spcAft>
                <a:spcPts val="0"/>
              </a:spcAft>
              <a:buNone/>
              <a:defRPr sz="1867"/>
            </a:lvl5pPr>
            <a:lvl6pPr lvl="5" algn="ctr" rtl="0">
              <a:lnSpc>
                <a:spcPct val="100000"/>
              </a:lnSpc>
              <a:spcBef>
                <a:spcPts val="2133"/>
              </a:spcBef>
              <a:spcAft>
                <a:spcPts val="0"/>
              </a:spcAft>
              <a:buNone/>
              <a:defRPr sz="1867"/>
            </a:lvl6pPr>
            <a:lvl7pPr lvl="6" algn="ctr" rtl="0">
              <a:lnSpc>
                <a:spcPct val="100000"/>
              </a:lnSpc>
              <a:spcBef>
                <a:spcPts val="2133"/>
              </a:spcBef>
              <a:spcAft>
                <a:spcPts val="0"/>
              </a:spcAft>
              <a:buNone/>
              <a:defRPr sz="1867"/>
            </a:lvl7pPr>
            <a:lvl8pPr lvl="7" algn="ctr" rtl="0">
              <a:lnSpc>
                <a:spcPct val="100000"/>
              </a:lnSpc>
              <a:spcBef>
                <a:spcPts val="2133"/>
              </a:spcBef>
              <a:spcAft>
                <a:spcPts val="0"/>
              </a:spcAft>
              <a:buNone/>
              <a:defRPr sz="1867"/>
            </a:lvl8pPr>
            <a:lvl9pPr lvl="8" algn="ctr" rtl="0">
              <a:lnSpc>
                <a:spcPct val="100000"/>
              </a:lnSpc>
              <a:spcBef>
                <a:spcPts val="2133"/>
              </a:spcBef>
              <a:spcAft>
                <a:spcPts val="2133"/>
              </a:spcAft>
              <a:buNone/>
              <a:defRPr sz="1867"/>
            </a:lvl9pPr>
          </a:lstStyle>
          <a:p>
            <a:r>
              <a:rPr lang="en-US"/>
              <a:t>Click to edit Master subtitle style</a:t>
            </a:r>
            <a:endParaRPr/>
          </a:p>
        </p:txBody>
      </p:sp>
      <p:sp>
        <p:nvSpPr>
          <p:cNvPr id="79" name="Google Shape;79;p18"/>
          <p:cNvSpPr txBox="1">
            <a:spLocks noGrp="1"/>
          </p:cNvSpPr>
          <p:nvPr>
            <p:ph type="title" idx="4"/>
          </p:nvPr>
        </p:nvSpPr>
        <p:spPr>
          <a:xfrm>
            <a:off x="4809732" y="5163680"/>
            <a:ext cx="2455200" cy="5356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SzPts val="1400"/>
              <a:buNone/>
              <a:defRPr sz="1867" i="0"/>
            </a:lvl1pPr>
            <a:lvl2pPr lvl="1" algn="ctr" rtl="0">
              <a:spcBef>
                <a:spcPts val="0"/>
              </a:spcBef>
              <a:spcAft>
                <a:spcPts val="0"/>
              </a:spcAft>
              <a:buSzPts val="1400"/>
              <a:buNone/>
              <a:defRPr sz="1867"/>
            </a:lvl2pPr>
            <a:lvl3pPr lvl="2" algn="ctr" rtl="0">
              <a:spcBef>
                <a:spcPts val="0"/>
              </a:spcBef>
              <a:spcAft>
                <a:spcPts val="0"/>
              </a:spcAft>
              <a:buSzPts val="1400"/>
              <a:buNone/>
              <a:defRPr sz="1867"/>
            </a:lvl3pPr>
            <a:lvl4pPr lvl="3" algn="ctr" rtl="0">
              <a:spcBef>
                <a:spcPts val="0"/>
              </a:spcBef>
              <a:spcAft>
                <a:spcPts val="0"/>
              </a:spcAft>
              <a:buSzPts val="1400"/>
              <a:buNone/>
              <a:defRPr sz="1867"/>
            </a:lvl4pPr>
            <a:lvl5pPr lvl="4" algn="ctr" rtl="0">
              <a:spcBef>
                <a:spcPts val="0"/>
              </a:spcBef>
              <a:spcAft>
                <a:spcPts val="0"/>
              </a:spcAft>
              <a:buSzPts val="1400"/>
              <a:buNone/>
              <a:defRPr sz="1867"/>
            </a:lvl5pPr>
            <a:lvl6pPr lvl="5" algn="ctr" rtl="0">
              <a:spcBef>
                <a:spcPts val="0"/>
              </a:spcBef>
              <a:spcAft>
                <a:spcPts val="0"/>
              </a:spcAft>
              <a:buSzPts val="1400"/>
              <a:buNone/>
              <a:defRPr sz="1867"/>
            </a:lvl6pPr>
            <a:lvl7pPr lvl="6" algn="ctr" rtl="0">
              <a:spcBef>
                <a:spcPts val="0"/>
              </a:spcBef>
              <a:spcAft>
                <a:spcPts val="0"/>
              </a:spcAft>
              <a:buSzPts val="1400"/>
              <a:buNone/>
              <a:defRPr sz="1867"/>
            </a:lvl7pPr>
            <a:lvl8pPr lvl="7" algn="ctr" rtl="0">
              <a:spcBef>
                <a:spcPts val="0"/>
              </a:spcBef>
              <a:spcAft>
                <a:spcPts val="0"/>
              </a:spcAft>
              <a:buSzPts val="1400"/>
              <a:buNone/>
              <a:defRPr sz="1867"/>
            </a:lvl8pPr>
            <a:lvl9pPr lvl="8" algn="ctr" rtl="0">
              <a:spcBef>
                <a:spcPts val="0"/>
              </a:spcBef>
              <a:spcAft>
                <a:spcPts val="0"/>
              </a:spcAft>
              <a:buSzPts val="1400"/>
              <a:buNone/>
              <a:defRPr sz="1867"/>
            </a:lvl9pPr>
          </a:lstStyle>
          <a:p>
            <a:r>
              <a:rPr lang="en-US"/>
              <a:t>Click to edit Master title style</a:t>
            </a:r>
            <a:endParaRPr/>
          </a:p>
        </p:txBody>
      </p:sp>
      <p:sp>
        <p:nvSpPr>
          <p:cNvPr id="80" name="Google Shape;80;p18"/>
          <p:cNvSpPr txBox="1">
            <a:spLocks noGrp="1"/>
          </p:cNvSpPr>
          <p:nvPr>
            <p:ph type="subTitle" idx="5"/>
          </p:nvPr>
        </p:nvSpPr>
        <p:spPr>
          <a:xfrm>
            <a:off x="4519133" y="4443000"/>
            <a:ext cx="3036400" cy="7636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1867"/>
            </a:lvl1pPr>
            <a:lvl2pPr lvl="1" algn="ctr" rtl="0">
              <a:lnSpc>
                <a:spcPct val="100000"/>
              </a:lnSpc>
              <a:spcBef>
                <a:spcPts val="2133"/>
              </a:spcBef>
              <a:spcAft>
                <a:spcPts val="0"/>
              </a:spcAft>
              <a:buNone/>
              <a:defRPr sz="1867"/>
            </a:lvl2pPr>
            <a:lvl3pPr lvl="2" algn="ctr" rtl="0">
              <a:lnSpc>
                <a:spcPct val="100000"/>
              </a:lnSpc>
              <a:spcBef>
                <a:spcPts val="2133"/>
              </a:spcBef>
              <a:spcAft>
                <a:spcPts val="0"/>
              </a:spcAft>
              <a:buNone/>
              <a:defRPr sz="1867"/>
            </a:lvl3pPr>
            <a:lvl4pPr lvl="3" algn="ctr" rtl="0">
              <a:lnSpc>
                <a:spcPct val="100000"/>
              </a:lnSpc>
              <a:spcBef>
                <a:spcPts val="2133"/>
              </a:spcBef>
              <a:spcAft>
                <a:spcPts val="0"/>
              </a:spcAft>
              <a:buNone/>
              <a:defRPr sz="1867"/>
            </a:lvl4pPr>
            <a:lvl5pPr lvl="4" algn="ctr" rtl="0">
              <a:lnSpc>
                <a:spcPct val="100000"/>
              </a:lnSpc>
              <a:spcBef>
                <a:spcPts val="2133"/>
              </a:spcBef>
              <a:spcAft>
                <a:spcPts val="0"/>
              </a:spcAft>
              <a:buNone/>
              <a:defRPr sz="1867"/>
            </a:lvl5pPr>
            <a:lvl6pPr lvl="5" algn="ctr" rtl="0">
              <a:lnSpc>
                <a:spcPct val="100000"/>
              </a:lnSpc>
              <a:spcBef>
                <a:spcPts val="2133"/>
              </a:spcBef>
              <a:spcAft>
                <a:spcPts val="0"/>
              </a:spcAft>
              <a:buNone/>
              <a:defRPr sz="1867"/>
            </a:lvl6pPr>
            <a:lvl7pPr lvl="6" algn="ctr" rtl="0">
              <a:lnSpc>
                <a:spcPct val="100000"/>
              </a:lnSpc>
              <a:spcBef>
                <a:spcPts val="2133"/>
              </a:spcBef>
              <a:spcAft>
                <a:spcPts val="0"/>
              </a:spcAft>
              <a:buNone/>
              <a:defRPr sz="1867"/>
            </a:lvl7pPr>
            <a:lvl8pPr lvl="7" algn="ctr" rtl="0">
              <a:lnSpc>
                <a:spcPct val="100000"/>
              </a:lnSpc>
              <a:spcBef>
                <a:spcPts val="2133"/>
              </a:spcBef>
              <a:spcAft>
                <a:spcPts val="0"/>
              </a:spcAft>
              <a:buNone/>
              <a:defRPr sz="1867"/>
            </a:lvl8pPr>
            <a:lvl9pPr lvl="8" algn="ctr" rtl="0">
              <a:lnSpc>
                <a:spcPct val="100000"/>
              </a:lnSpc>
              <a:spcBef>
                <a:spcPts val="2133"/>
              </a:spcBef>
              <a:spcAft>
                <a:spcPts val="2133"/>
              </a:spcAft>
              <a:buNone/>
              <a:defRPr sz="1867"/>
            </a:lvl9pPr>
          </a:lstStyle>
          <a:p>
            <a:r>
              <a:rPr lang="en-US"/>
              <a:t>Click to edit Master subtitle style</a:t>
            </a:r>
            <a:endParaRPr/>
          </a:p>
        </p:txBody>
      </p:sp>
      <p:sp>
        <p:nvSpPr>
          <p:cNvPr id="81" name="Google Shape;81;p18"/>
          <p:cNvSpPr txBox="1">
            <a:spLocks noGrp="1"/>
          </p:cNvSpPr>
          <p:nvPr>
            <p:ph type="title" idx="6"/>
          </p:nvPr>
        </p:nvSpPr>
        <p:spPr>
          <a:xfrm>
            <a:off x="4809732" y="3258413"/>
            <a:ext cx="2455200" cy="5356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SzPts val="1400"/>
              <a:buNone/>
              <a:defRPr sz="1867" i="0"/>
            </a:lvl1pPr>
            <a:lvl2pPr lvl="1" algn="ctr" rtl="0">
              <a:spcBef>
                <a:spcPts val="0"/>
              </a:spcBef>
              <a:spcAft>
                <a:spcPts val="0"/>
              </a:spcAft>
              <a:buSzPts val="1400"/>
              <a:buNone/>
              <a:defRPr sz="1867"/>
            </a:lvl2pPr>
            <a:lvl3pPr lvl="2" algn="ctr" rtl="0">
              <a:spcBef>
                <a:spcPts val="0"/>
              </a:spcBef>
              <a:spcAft>
                <a:spcPts val="0"/>
              </a:spcAft>
              <a:buSzPts val="1400"/>
              <a:buNone/>
              <a:defRPr sz="1867"/>
            </a:lvl3pPr>
            <a:lvl4pPr lvl="3" algn="ctr" rtl="0">
              <a:spcBef>
                <a:spcPts val="0"/>
              </a:spcBef>
              <a:spcAft>
                <a:spcPts val="0"/>
              </a:spcAft>
              <a:buSzPts val="1400"/>
              <a:buNone/>
              <a:defRPr sz="1867"/>
            </a:lvl4pPr>
            <a:lvl5pPr lvl="4" algn="ctr" rtl="0">
              <a:spcBef>
                <a:spcPts val="0"/>
              </a:spcBef>
              <a:spcAft>
                <a:spcPts val="0"/>
              </a:spcAft>
              <a:buSzPts val="1400"/>
              <a:buNone/>
              <a:defRPr sz="1867"/>
            </a:lvl5pPr>
            <a:lvl6pPr lvl="5" algn="ctr" rtl="0">
              <a:spcBef>
                <a:spcPts val="0"/>
              </a:spcBef>
              <a:spcAft>
                <a:spcPts val="0"/>
              </a:spcAft>
              <a:buSzPts val="1400"/>
              <a:buNone/>
              <a:defRPr sz="1867"/>
            </a:lvl6pPr>
            <a:lvl7pPr lvl="6" algn="ctr" rtl="0">
              <a:spcBef>
                <a:spcPts val="0"/>
              </a:spcBef>
              <a:spcAft>
                <a:spcPts val="0"/>
              </a:spcAft>
              <a:buSzPts val="1400"/>
              <a:buNone/>
              <a:defRPr sz="1867"/>
            </a:lvl7pPr>
            <a:lvl8pPr lvl="7" algn="ctr" rtl="0">
              <a:spcBef>
                <a:spcPts val="0"/>
              </a:spcBef>
              <a:spcAft>
                <a:spcPts val="0"/>
              </a:spcAft>
              <a:buSzPts val="1400"/>
              <a:buNone/>
              <a:defRPr sz="1867"/>
            </a:lvl8pPr>
            <a:lvl9pPr lvl="8" algn="ctr" rtl="0">
              <a:spcBef>
                <a:spcPts val="0"/>
              </a:spcBef>
              <a:spcAft>
                <a:spcPts val="0"/>
              </a:spcAft>
              <a:buSzPts val="1400"/>
              <a:buNone/>
              <a:defRPr sz="1867"/>
            </a:lvl9pPr>
          </a:lstStyle>
          <a:p>
            <a:r>
              <a:rPr lang="en-US"/>
              <a:t>Click to edit Master title style</a:t>
            </a:r>
            <a:endParaRPr/>
          </a:p>
        </p:txBody>
      </p:sp>
      <p:sp>
        <p:nvSpPr>
          <p:cNvPr id="82" name="Google Shape;82;p18"/>
          <p:cNvSpPr txBox="1">
            <a:spLocks noGrp="1"/>
          </p:cNvSpPr>
          <p:nvPr>
            <p:ph type="subTitle" idx="7"/>
          </p:nvPr>
        </p:nvSpPr>
        <p:spPr>
          <a:xfrm>
            <a:off x="4519133" y="2545933"/>
            <a:ext cx="3036400" cy="7636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1867"/>
            </a:lvl1pPr>
            <a:lvl2pPr lvl="1" algn="ctr" rtl="0">
              <a:lnSpc>
                <a:spcPct val="100000"/>
              </a:lnSpc>
              <a:spcBef>
                <a:spcPts val="2133"/>
              </a:spcBef>
              <a:spcAft>
                <a:spcPts val="0"/>
              </a:spcAft>
              <a:buNone/>
              <a:defRPr sz="1867"/>
            </a:lvl2pPr>
            <a:lvl3pPr lvl="2" algn="ctr" rtl="0">
              <a:lnSpc>
                <a:spcPct val="100000"/>
              </a:lnSpc>
              <a:spcBef>
                <a:spcPts val="2133"/>
              </a:spcBef>
              <a:spcAft>
                <a:spcPts val="0"/>
              </a:spcAft>
              <a:buNone/>
              <a:defRPr sz="1867"/>
            </a:lvl3pPr>
            <a:lvl4pPr lvl="3" algn="ctr" rtl="0">
              <a:lnSpc>
                <a:spcPct val="100000"/>
              </a:lnSpc>
              <a:spcBef>
                <a:spcPts val="2133"/>
              </a:spcBef>
              <a:spcAft>
                <a:spcPts val="0"/>
              </a:spcAft>
              <a:buNone/>
              <a:defRPr sz="1867"/>
            </a:lvl4pPr>
            <a:lvl5pPr lvl="4" algn="ctr" rtl="0">
              <a:lnSpc>
                <a:spcPct val="100000"/>
              </a:lnSpc>
              <a:spcBef>
                <a:spcPts val="2133"/>
              </a:spcBef>
              <a:spcAft>
                <a:spcPts val="0"/>
              </a:spcAft>
              <a:buNone/>
              <a:defRPr sz="1867"/>
            </a:lvl5pPr>
            <a:lvl6pPr lvl="5" algn="ctr" rtl="0">
              <a:lnSpc>
                <a:spcPct val="100000"/>
              </a:lnSpc>
              <a:spcBef>
                <a:spcPts val="2133"/>
              </a:spcBef>
              <a:spcAft>
                <a:spcPts val="0"/>
              </a:spcAft>
              <a:buNone/>
              <a:defRPr sz="1867"/>
            </a:lvl6pPr>
            <a:lvl7pPr lvl="6" algn="ctr" rtl="0">
              <a:lnSpc>
                <a:spcPct val="100000"/>
              </a:lnSpc>
              <a:spcBef>
                <a:spcPts val="2133"/>
              </a:spcBef>
              <a:spcAft>
                <a:spcPts val="0"/>
              </a:spcAft>
              <a:buNone/>
              <a:defRPr sz="1867"/>
            </a:lvl7pPr>
            <a:lvl8pPr lvl="7" algn="ctr" rtl="0">
              <a:lnSpc>
                <a:spcPct val="100000"/>
              </a:lnSpc>
              <a:spcBef>
                <a:spcPts val="2133"/>
              </a:spcBef>
              <a:spcAft>
                <a:spcPts val="0"/>
              </a:spcAft>
              <a:buNone/>
              <a:defRPr sz="1867"/>
            </a:lvl8pPr>
            <a:lvl9pPr lvl="8" algn="ctr" rtl="0">
              <a:lnSpc>
                <a:spcPct val="100000"/>
              </a:lnSpc>
              <a:spcBef>
                <a:spcPts val="2133"/>
              </a:spcBef>
              <a:spcAft>
                <a:spcPts val="2133"/>
              </a:spcAft>
              <a:buNone/>
              <a:defRPr sz="1867"/>
            </a:lvl9pPr>
          </a:lstStyle>
          <a:p>
            <a:r>
              <a:rPr lang="en-US"/>
              <a:t>Click to edit Master subtitle style</a:t>
            </a:r>
            <a:endParaRPr/>
          </a:p>
        </p:txBody>
      </p:sp>
      <p:sp>
        <p:nvSpPr>
          <p:cNvPr id="83" name="Google Shape;83;p18"/>
          <p:cNvSpPr txBox="1">
            <a:spLocks noGrp="1"/>
          </p:cNvSpPr>
          <p:nvPr>
            <p:ph type="title" idx="8"/>
          </p:nvPr>
        </p:nvSpPr>
        <p:spPr>
          <a:xfrm>
            <a:off x="1221633" y="5163680"/>
            <a:ext cx="2455200" cy="5356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SzPts val="1400"/>
              <a:buNone/>
              <a:defRPr sz="1867" i="0"/>
            </a:lvl1pPr>
            <a:lvl2pPr lvl="1" algn="ctr" rtl="0">
              <a:spcBef>
                <a:spcPts val="0"/>
              </a:spcBef>
              <a:spcAft>
                <a:spcPts val="0"/>
              </a:spcAft>
              <a:buSzPts val="1400"/>
              <a:buNone/>
              <a:defRPr sz="1867"/>
            </a:lvl2pPr>
            <a:lvl3pPr lvl="2" algn="ctr" rtl="0">
              <a:spcBef>
                <a:spcPts val="0"/>
              </a:spcBef>
              <a:spcAft>
                <a:spcPts val="0"/>
              </a:spcAft>
              <a:buSzPts val="1400"/>
              <a:buNone/>
              <a:defRPr sz="1867"/>
            </a:lvl3pPr>
            <a:lvl4pPr lvl="3" algn="ctr" rtl="0">
              <a:spcBef>
                <a:spcPts val="0"/>
              </a:spcBef>
              <a:spcAft>
                <a:spcPts val="0"/>
              </a:spcAft>
              <a:buSzPts val="1400"/>
              <a:buNone/>
              <a:defRPr sz="1867"/>
            </a:lvl4pPr>
            <a:lvl5pPr lvl="4" algn="ctr" rtl="0">
              <a:spcBef>
                <a:spcPts val="0"/>
              </a:spcBef>
              <a:spcAft>
                <a:spcPts val="0"/>
              </a:spcAft>
              <a:buSzPts val="1400"/>
              <a:buNone/>
              <a:defRPr sz="1867"/>
            </a:lvl5pPr>
            <a:lvl6pPr lvl="5" algn="ctr" rtl="0">
              <a:spcBef>
                <a:spcPts val="0"/>
              </a:spcBef>
              <a:spcAft>
                <a:spcPts val="0"/>
              </a:spcAft>
              <a:buSzPts val="1400"/>
              <a:buNone/>
              <a:defRPr sz="1867"/>
            </a:lvl6pPr>
            <a:lvl7pPr lvl="6" algn="ctr" rtl="0">
              <a:spcBef>
                <a:spcPts val="0"/>
              </a:spcBef>
              <a:spcAft>
                <a:spcPts val="0"/>
              </a:spcAft>
              <a:buSzPts val="1400"/>
              <a:buNone/>
              <a:defRPr sz="1867"/>
            </a:lvl7pPr>
            <a:lvl8pPr lvl="7" algn="ctr" rtl="0">
              <a:spcBef>
                <a:spcPts val="0"/>
              </a:spcBef>
              <a:spcAft>
                <a:spcPts val="0"/>
              </a:spcAft>
              <a:buSzPts val="1400"/>
              <a:buNone/>
              <a:defRPr sz="1867"/>
            </a:lvl8pPr>
            <a:lvl9pPr lvl="8" algn="ctr" rtl="0">
              <a:spcBef>
                <a:spcPts val="0"/>
              </a:spcBef>
              <a:spcAft>
                <a:spcPts val="0"/>
              </a:spcAft>
              <a:buSzPts val="1400"/>
              <a:buNone/>
              <a:defRPr sz="1867"/>
            </a:lvl9pPr>
          </a:lstStyle>
          <a:p>
            <a:r>
              <a:rPr lang="en-US"/>
              <a:t>Click to edit Master title style</a:t>
            </a:r>
            <a:endParaRPr/>
          </a:p>
        </p:txBody>
      </p:sp>
      <p:sp>
        <p:nvSpPr>
          <p:cNvPr id="84" name="Google Shape;84;p18"/>
          <p:cNvSpPr txBox="1">
            <a:spLocks noGrp="1"/>
          </p:cNvSpPr>
          <p:nvPr>
            <p:ph type="subTitle" idx="9"/>
          </p:nvPr>
        </p:nvSpPr>
        <p:spPr>
          <a:xfrm>
            <a:off x="1048433" y="4443000"/>
            <a:ext cx="2801600" cy="7636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1867"/>
            </a:lvl1pPr>
            <a:lvl2pPr lvl="1" algn="ctr" rtl="0">
              <a:lnSpc>
                <a:spcPct val="100000"/>
              </a:lnSpc>
              <a:spcBef>
                <a:spcPts val="2133"/>
              </a:spcBef>
              <a:spcAft>
                <a:spcPts val="0"/>
              </a:spcAft>
              <a:buNone/>
              <a:defRPr sz="1867"/>
            </a:lvl2pPr>
            <a:lvl3pPr lvl="2" algn="ctr" rtl="0">
              <a:lnSpc>
                <a:spcPct val="100000"/>
              </a:lnSpc>
              <a:spcBef>
                <a:spcPts val="2133"/>
              </a:spcBef>
              <a:spcAft>
                <a:spcPts val="0"/>
              </a:spcAft>
              <a:buNone/>
              <a:defRPr sz="1867"/>
            </a:lvl3pPr>
            <a:lvl4pPr lvl="3" algn="ctr" rtl="0">
              <a:lnSpc>
                <a:spcPct val="100000"/>
              </a:lnSpc>
              <a:spcBef>
                <a:spcPts val="2133"/>
              </a:spcBef>
              <a:spcAft>
                <a:spcPts val="0"/>
              </a:spcAft>
              <a:buNone/>
              <a:defRPr sz="1867"/>
            </a:lvl4pPr>
            <a:lvl5pPr lvl="4" algn="ctr" rtl="0">
              <a:lnSpc>
                <a:spcPct val="100000"/>
              </a:lnSpc>
              <a:spcBef>
                <a:spcPts val="2133"/>
              </a:spcBef>
              <a:spcAft>
                <a:spcPts val="0"/>
              </a:spcAft>
              <a:buNone/>
              <a:defRPr sz="1867"/>
            </a:lvl5pPr>
            <a:lvl6pPr lvl="5" algn="ctr" rtl="0">
              <a:lnSpc>
                <a:spcPct val="100000"/>
              </a:lnSpc>
              <a:spcBef>
                <a:spcPts val="2133"/>
              </a:spcBef>
              <a:spcAft>
                <a:spcPts val="0"/>
              </a:spcAft>
              <a:buNone/>
              <a:defRPr sz="1867"/>
            </a:lvl6pPr>
            <a:lvl7pPr lvl="6" algn="ctr" rtl="0">
              <a:lnSpc>
                <a:spcPct val="100000"/>
              </a:lnSpc>
              <a:spcBef>
                <a:spcPts val="2133"/>
              </a:spcBef>
              <a:spcAft>
                <a:spcPts val="0"/>
              </a:spcAft>
              <a:buNone/>
              <a:defRPr sz="1867"/>
            </a:lvl7pPr>
            <a:lvl8pPr lvl="7" algn="ctr" rtl="0">
              <a:lnSpc>
                <a:spcPct val="100000"/>
              </a:lnSpc>
              <a:spcBef>
                <a:spcPts val="2133"/>
              </a:spcBef>
              <a:spcAft>
                <a:spcPts val="0"/>
              </a:spcAft>
              <a:buNone/>
              <a:defRPr sz="1867"/>
            </a:lvl8pPr>
            <a:lvl9pPr lvl="8" algn="ctr" rtl="0">
              <a:lnSpc>
                <a:spcPct val="100000"/>
              </a:lnSpc>
              <a:spcBef>
                <a:spcPts val="2133"/>
              </a:spcBef>
              <a:spcAft>
                <a:spcPts val="2133"/>
              </a:spcAft>
              <a:buNone/>
              <a:defRPr sz="1867"/>
            </a:lvl9pPr>
          </a:lstStyle>
          <a:p>
            <a:r>
              <a:rPr lang="en-US"/>
              <a:t>Click to edit Master subtitle style</a:t>
            </a:r>
            <a:endParaRPr/>
          </a:p>
        </p:txBody>
      </p:sp>
      <p:sp>
        <p:nvSpPr>
          <p:cNvPr id="85" name="Google Shape;85;p18"/>
          <p:cNvSpPr txBox="1">
            <a:spLocks noGrp="1"/>
          </p:cNvSpPr>
          <p:nvPr>
            <p:ph type="title" idx="13"/>
          </p:nvPr>
        </p:nvSpPr>
        <p:spPr>
          <a:xfrm>
            <a:off x="8661232" y="5163684"/>
            <a:ext cx="1928400" cy="5356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SzPts val="1400"/>
              <a:buNone/>
              <a:defRPr sz="1867" i="0"/>
            </a:lvl1pPr>
            <a:lvl2pPr lvl="1" algn="ctr" rtl="0">
              <a:spcBef>
                <a:spcPts val="0"/>
              </a:spcBef>
              <a:spcAft>
                <a:spcPts val="0"/>
              </a:spcAft>
              <a:buSzPts val="1400"/>
              <a:buNone/>
              <a:defRPr sz="1867"/>
            </a:lvl2pPr>
            <a:lvl3pPr lvl="2" algn="ctr" rtl="0">
              <a:spcBef>
                <a:spcPts val="0"/>
              </a:spcBef>
              <a:spcAft>
                <a:spcPts val="0"/>
              </a:spcAft>
              <a:buSzPts val="1400"/>
              <a:buNone/>
              <a:defRPr sz="1867"/>
            </a:lvl3pPr>
            <a:lvl4pPr lvl="3" algn="ctr" rtl="0">
              <a:spcBef>
                <a:spcPts val="0"/>
              </a:spcBef>
              <a:spcAft>
                <a:spcPts val="0"/>
              </a:spcAft>
              <a:buSzPts val="1400"/>
              <a:buNone/>
              <a:defRPr sz="1867"/>
            </a:lvl4pPr>
            <a:lvl5pPr lvl="4" algn="ctr" rtl="0">
              <a:spcBef>
                <a:spcPts val="0"/>
              </a:spcBef>
              <a:spcAft>
                <a:spcPts val="0"/>
              </a:spcAft>
              <a:buSzPts val="1400"/>
              <a:buNone/>
              <a:defRPr sz="1867"/>
            </a:lvl5pPr>
            <a:lvl6pPr lvl="5" algn="ctr" rtl="0">
              <a:spcBef>
                <a:spcPts val="0"/>
              </a:spcBef>
              <a:spcAft>
                <a:spcPts val="0"/>
              </a:spcAft>
              <a:buSzPts val="1400"/>
              <a:buNone/>
              <a:defRPr sz="1867"/>
            </a:lvl6pPr>
            <a:lvl7pPr lvl="6" algn="ctr" rtl="0">
              <a:spcBef>
                <a:spcPts val="0"/>
              </a:spcBef>
              <a:spcAft>
                <a:spcPts val="0"/>
              </a:spcAft>
              <a:buSzPts val="1400"/>
              <a:buNone/>
              <a:defRPr sz="1867"/>
            </a:lvl7pPr>
            <a:lvl8pPr lvl="7" algn="ctr" rtl="0">
              <a:spcBef>
                <a:spcPts val="0"/>
              </a:spcBef>
              <a:spcAft>
                <a:spcPts val="0"/>
              </a:spcAft>
              <a:buSzPts val="1400"/>
              <a:buNone/>
              <a:defRPr sz="1867"/>
            </a:lvl8pPr>
            <a:lvl9pPr lvl="8" algn="ctr" rtl="0">
              <a:spcBef>
                <a:spcPts val="0"/>
              </a:spcBef>
              <a:spcAft>
                <a:spcPts val="0"/>
              </a:spcAft>
              <a:buSzPts val="1400"/>
              <a:buNone/>
              <a:defRPr sz="1867"/>
            </a:lvl9pPr>
          </a:lstStyle>
          <a:p>
            <a:r>
              <a:rPr lang="en-US"/>
              <a:t>Click to edit Master title style</a:t>
            </a:r>
            <a:endParaRPr/>
          </a:p>
        </p:txBody>
      </p:sp>
      <p:sp>
        <p:nvSpPr>
          <p:cNvPr id="86" name="Google Shape;86;p18"/>
          <p:cNvSpPr txBox="1">
            <a:spLocks noGrp="1"/>
          </p:cNvSpPr>
          <p:nvPr>
            <p:ph type="subTitle" idx="14"/>
          </p:nvPr>
        </p:nvSpPr>
        <p:spPr>
          <a:xfrm>
            <a:off x="8107233" y="4443000"/>
            <a:ext cx="3036400" cy="7636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1867"/>
            </a:lvl1pPr>
            <a:lvl2pPr lvl="1" algn="ctr" rtl="0">
              <a:lnSpc>
                <a:spcPct val="100000"/>
              </a:lnSpc>
              <a:spcBef>
                <a:spcPts val="2133"/>
              </a:spcBef>
              <a:spcAft>
                <a:spcPts val="0"/>
              </a:spcAft>
              <a:buNone/>
              <a:defRPr sz="1867"/>
            </a:lvl2pPr>
            <a:lvl3pPr lvl="2" algn="ctr" rtl="0">
              <a:lnSpc>
                <a:spcPct val="100000"/>
              </a:lnSpc>
              <a:spcBef>
                <a:spcPts val="2133"/>
              </a:spcBef>
              <a:spcAft>
                <a:spcPts val="0"/>
              </a:spcAft>
              <a:buNone/>
              <a:defRPr sz="1867"/>
            </a:lvl3pPr>
            <a:lvl4pPr lvl="3" algn="ctr" rtl="0">
              <a:lnSpc>
                <a:spcPct val="100000"/>
              </a:lnSpc>
              <a:spcBef>
                <a:spcPts val="2133"/>
              </a:spcBef>
              <a:spcAft>
                <a:spcPts val="0"/>
              </a:spcAft>
              <a:buNone/>
              <a:defRPr sz="1867"/>
            </a:lvl4pPr>
            <a:lvl5pPr lvl="4" algn="ctr" rtl="0">
              <a:lnSpc>
                <a:spcPct val="100000"/>
              </a:lnSpc>
              <a:spcBef>
                <a:spcPts val="2133"/>
              </a:spcBef>
              <a:spcAft>
                <a:spcPts val="0"/>
              </a:spcAft>
              <a:buNone/>
              <a:defRPr sz="1867"/>
            </a:lvl5pPr>
            <a:lvl6pPr lvl="5" algn="ctr" rtl="0">
              <a:lnSpc>
                <a:spcPct val="100000"/>
              </a:lnSpc>
              <a:spcBef>
                <a:spcPts val="2133"/>
              </a:spcBef>
              <a:spcAft>
                <a:spcPts val="0"/>
              </a:spcAft>
              <a:buNone/>
              <a:defRPr sz="1867"/>
            </a:lvl6pPr>
            <a:lvl7pPr lvl="6" algn="ctr" rtl="0">
              <a:lnSpc>
                <a:spcPct val="100000"/>
              </a:lnSpc>
              <a:spcBef>
                <a:spcPts val="2133"/>
              </a:spcBef>
              <a:spcAft>
                <a:spcPts val="0"/>
              </a:spcAft>
              <a:buNone/>
              <a:defRPr sz="1867"/>
            </a:lvl7pPr>
            <a:lvl8pPr lvl="7" algn="ctr" rtl="0">
              <a:lnSpc>
                <a:spcPct val="100000"/>
              </a:lnSpc>
              <a:spcBef>
                <a:spcPts val="2133"/>
              </a:spcBef>
              <a:spcAft>
                <a:spcPts val="0"/>
              </a:spcAft>
              <a:buNone/>
              <a:defRPr sz="1867"/>
            </a:lvl8pPr>
            <a:lvl9pPr lvl="8" algn="ctr" rtl="0">
              <a:lnSpc>
                <a:spcPct val="100000"/>
              </a:lnSpc>
              <a:spcBef>
                <a:spcPts val="2133"/>
              </a:spcBef>
              <a:spcAft>
                <a:spcPts val="2133"/>
              </a:spcAft>
              <a:buNone/>
              <a:defRPr sz="1867"/>
            </a:lvl9pPr>
          </a:lstStyle>
          <a:p>
            <a:r>
              <a:rPr lang="en-US"/>
              <a:t>Click to edit Master subtitle style</a:t>
            </a:r>
            <a:endParaRPr/>
          </a:p>
        </p:txBody>
      </p:sp>
      <p:sp>
        <p:nvSpPr>
          <p:cNvPr id="87" name="Google Shape;87;p18"/>
          <p:cNvSpPr txBox="1">
            <a:spLocks noGrp="1"/>
          </p:cNvSpPr>
          <p:nvPr>
            <p:ph type="title" idx="15"/>
          </p:nvPr>
        </p:nvSpPr>
        <p:spPr>
          <a:xfrm>
            <a:off x="960133" y="679767"/>
            <a:ext cx="10272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4000"/>
            </a:lvl1pPr>
            <a:lvl2pPr lvl="1" algn="ctr" rtl="0">
              <a:spcBef>
                <a:spcPts val="0"/>
              </a:spcBef>
              <a:spcAft>
                <a:spcPts val="0"/>
              </a:spcAft>
              <a:buSzPts val="3000"/>
              <a:buNone/>
              <a:defRPr sz="4000"/>
            </a:lvl2pPr>
            <a:lvl3pPr lvl="2" algn="ctr" rtl="0">
              <a:spcBef>
                <a:spcPts val="0"/>
              </a:spcBef>
              <a:spcAft>
                <a:spcPts val="0"/>
              </a:spcAft>
              <a:buSzPts val="3000"/>
              <a:buNone/>
              <a:defRPr sz="4000"/>
            </a:lvl3pPr>
            <a:lvl4pPr lvl="3" algn="ctr" rtl="0">
              <a:spcBef>
                <a:spcPts val="0"/>
              </a:spcBef>
              <a:spcAft>
                <a:spcPts val="0"/>
              </a:spcAft>
              <a:buSzPts val="3000"/>
              <a:buNone/>
              <a:defRPr sz="4000"/>
            </a:lvl4pPr>
            <a:lvl5pPr lvl="4" algn="ctr" rtl="0">
              <a:spcBef>
                <a:spcPts val="0"/>
              </a:spcBef>
              <a:spcAft>
                <a:spcPts val="0"/>
              </a:spcAft>
              <a:buSzPts val="3000"/>
              <a:buNone/>
              <a:defRPr sz="4000"/>
            </a:lvl5pPr>
            <a:lvl6pPr lvl="5" algn="ctr" rtl="0">
              <a:spcBef>
                <a:spcPts val="0"/>
              </a:spcBef>
              <a:spcAft>
                <a:spcPts val="0"/>
              </a:spcAft>
              <a:buSzPts val="3000"/>
              <a:buNone/>
              <a:defRPr sz="4000"/>
            </a:lvl6pPr>
            <a:lvl7pPr lvl="6" algn="ctr" rtl="0">
              <a:spcBef>
                <a:spcPts val="0"/>
              </a:spcBef>
              <a:spcAft>
                <a:spcPts val="0"/>
              </a:spcAft>
              <a:buSzPts val="3000"/>
              <a:buNone/>
              <a:defRPr sz="4000"/>
            </a:lvl7pPr>
            <a:lvl8pPr lvl="7" algn="ctr" rtl="0">
              <a:spcBef>
                <a:spcPts val="0"/>
              </a:spcBef>
              <a:spcAft>
                <a:spcPts val="0"/>
              </a:spcAft>
              <a:buSzPts val="3000"/>
              <a:buNone/>
              <a:defRPr sz="4000"/>
            </a:lvl8pPr>
            <a:lvl9pPr lvl="8" algn="ctr" rtl="0">
              <a:spcBef>
                <a:spcPts val="0"/>
              </a:spcBef>
              <a:spcAft>
                <a:spcPts val="0"/>
              </a:spcAft>
              <a:buSzPts val="3000"/>
              <a:buNone/>
              <a:defRPr sz="4000"/>
            </a:lvl9pPr>
          </a:lstStyle>
          <a:p>
            <a:r>
              <a:rPr lang="en-US"/>
              <a:t>Click to edit Master title style</a:t>
            </a:r>
            <a:endParaRPr/>
          </a:p>
        </p:txBody>
      </p:sp>
    </p:spTree>
    <p:extLst>
      <p:ext uri="{BB962C8B-B14F-4D97-AF65-F5344CB8AC3E}">
        <p14:creationId xmlns:p14="http://schemas.microsoft.com/office/powerpoint/2010/main" val="159615254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hanks">
  <p:cSld name="Thanks">
    <p:bg>
      <p:bgPr>
        <a:blipFill>
          <a:blip r:embed="rId2">
            <a:alphaModFix/>
          </a:blip>
          <a:stretch>
            <a:fillRect/>
          </a:stretch>
        </a:blipFill>
        <a:effectLst/>
      </p:bgPr>
    </p:bg>
    <p:spTree>
      <p:nvGrpSpPr>
        <p:cNvPr id="1" name="Shape 88"/>
        <p:cNvGrpSpPr/>
        <p:nvPr/>
      </p:nvGrpSpPr>
      <p:grpSpPr>
        <a:xfrm>
          <a:off x="0" y="0"/>
          <a:ext cx="0" cy="0"/>
          <a:chOff x="0" y="0"/>
          <a:chExt cx="0" cy="0"/>
        </a:xfrm>
      </p:grpSpPr>
      <p:sp>
        <p:nvSpPr>
          <p:cNvPr id="89" name="Google Shape;89;p19"/>
          <p:cNvSpPr txBox="1">
            <a:spLocks noGrp="1"/>
          </p:cNvSpPr>
          <p:nvPr>
            <p:ph type="ctrTitle"/>
          </p:nvPr>
        </p:nvSpPr>
        <p:spPr>
          <a:xfrm>
            <a:off x="3416233" y="967200"/>
            <a:ext cx="5360000" cy="19504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3F3F3"/>
              </a:buClr>
              <a:buSzPts val="5200"/>
              <a:buNone/>
              <a:defRPr sz="9600"/>
            </a:lvl1pPr>
            <a:lvl2pPr lvl="1" algn="ctr" rtl="0">
              <a:spcBef>
                <a:spcPts val="0"/>
              </a:spcBef>
              <a:spcAft>
                <a:spcPts val="0"/>
              </a:spcAft>
              <a:buSzPts val="5200"/>
              <a:buNone/>
              <a:defRPr sz="6933"/>
            </a:lvl2pPr>
            <a:lvl3pPr lvl="2" algn="ctr" rtl="0">
              <a:spcBef>
                <a:spcPts val="0"/>
              </a:spcBef>
              <a:spcAft>
                <a:spcPts val="0"/>
              </a:spcAft>
              <a:buSzPts val="5200"/>
              <a:buNone/>
              <a:defRPr sz="6933"/>
            </a:lvl3pPr>
            <a:lvl4pPr lvl="3" algn="ctr" rtl="0">
              <a:spcBef>
                <a:spcPts val="0"/>
              </a:spcBef>
              <a:spcAft>
                <a:spcPts val="0"/>
              </a:spcAft>
              <a:buSzPts val="5200"/>
              <a:buNone/>
              <a:defRPr sz="6933"/>
            </a:lvl4pPr>
            <a:lvl5pPr lvl="4" algn="ctr" rtl="0">
              <a:spcBef>
                <a:spcPts val="0"/>
              </a:spcBef>
              <a:spcAft>
                <a:spcPts val="0"/>
              </a:spcAft>
              <a:buSzPts val="5200"/>
              <a:buNone/>
              <a:defRPr sz="6933"/>
            </a:lvl5pPr>
            <a:lvl6pPr lvl="5" algn="ctr" rtl="0">
              <a:spcBef>
                <a:spcPts val="0"/>
              </a:spcBef>
              <a:spcAft>
                <a:spcPts val="0"/>
              </a:spcAft>
              <a:buSzPts val="5200"/>
              <a:buNone/>
              <a:defRPr sz="6933"/>
            </a:lvl6pPr>
            <a:lvl7pPr lvl="6" algn="ctr" rtl="0">
              <a:spcBef>
                <a:spcPts val="0"/>
              </a:spcBef>
              <a:spcAft>
                <a:spcPts val="0"/>
              </a:spcAft>
              <a:buSzPts val="5200"/>
              <a:buNone/>
              <a:defRPr sz="6933"/>
            </a:lvl7pPr>
            <a:lvl8pPr lvl="7" algn="ctr" rtl="0">
              <a:spcBef>
                <a:spcPts val="0"/>
              </a:spcBef>
              <a:spcAft>
                <a:spcPts val="0"/>
              </a:spcAft>
              <a:buSzPts val="5200"/>
              <a:buNone/>
              <a:defRPr sz="6933"/>
            </a:lvl8pPr>
            <a:lvl9pPr lvl="8" algn="ctr" rtl="0">
              <a:spcBef>
                <a:spcPts val="0"/>
              </a:spcBef>
              <a:spcAft>
                <a:spcPts val="0"/>
              </a:spcAft>
              <a:buSzPts val="5200"/>
              <a:buNone/>
              <a:defRPr sz="6933"/>
            </a:lvl9pPr>
          </a:lstStyle>
          <a:p>
            <a:r>
              <a:rPr lang="en-US"/>
              <a:t>Click to edit Master title style</a:t>
            </a:r>
            <a:endParaRPr/>
          </a:p>
        </p:txBody>
      </p:sp>
      <p:sp>
        <p:nvSpPr>
          <p:cNvPr id="90" name="Google Shape;90;p19"/>
          <p:cNvSpPr txBox="1">
            <a:spLocks noGrp="1"/>
          </p:cNvSpPr>
          <p:nvPr>
            <p:ph type="subTitle" idx="1"/>
          </p:nvPr>
        </p:nvSpPr>
        <p:spPr>
          <a:xfrm>
            <a:off x="3415967" y="2966933"/>
            <a:ext cx="5360000" cy="105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867"/>
            </a:lvl1pPr>
            <a:lvl2pPr lvl="1" algn="ctr" rtl="0">
              <a:lnSpc>
                <a:spcPct val="100000"/>
              </a:lnSpc>
              <a:spcBef>
                <a:spcPts val="0"/>
              </a:spcBef>
              <a:spcAft>
                <a:spcPts val="0"/>
              </a:spcAft>
              <a:buSzPts val="2800"/>
              <a:buNone/>
              <a:defRPr sz="3733"/>
            </a:lvl2pPr>
            <a:lvl3pPr lvl="2" algn="ctr" rtl="0">
              <a:lnSpc>
                <a:spcPct val="100000"/>
              </a:lnSpc>
              <a:spcBef>
                <a:spcPts val="0"/>
              </a:spcBef>
              <a:spcAft>
                <a:spcPts val="0"/>
              </a:spcAft>
              <a:buSzPts val="2800"/>
              <a:buNone/>
              <a:defRPr sz="3733"/>
            </a:lvl3pPr>
            <a:lvl4pPr lvl="3" algn="ctr" rtl="0">
              <a:lnSpc>
                <a:spcPct val="100000"/>
              </a:lnSpc>
              <a:spcBef>
                <a:spcPts val="0"/>
              </a:spcBef>
              <a:spcAft>
                <a:spcPts val="0"/>
              </a:spcAft>
              <a:buSzPts val="2800"/>
              <a:buNone/>
              <a:defRPr sz="3733"/>
            </a:lvl4pPr>
            <a:lvl5pPr lvl="4" algn="ctr" rtl="0">
              <a:lnSpc>
                <a:spcPct val="100000"/>
              </a:lnSpc>
              <a:spcBef>
                <a:spcPts val="0"/>
              </a:spcBef>
              <a:spcAft>
                <a:spcPts val="0"/>
              </a:spcAft>
              <a:buSzPts val="2800"/>
              <a:buNone/>
              <a:defRPr sz="3733"/>
            </a:lvl5pPr>
            <a:lvl6pPr lvl="5" algn="ctr" rtl="0">
              <a:lnSpc>
                <a:spcPct val="100000"/>
              </a:lnSpc>
              <a:spcBef>
                <a:spcPts val="0"/>
              </a:spcBef>
              <a:spcAft>
                <a:spcPts val="0"/>
              </a:spcAft>
              <a:buSzPts val="2800"/>
              <a:buNone/>
              <a:defRPr sz="3733"/>
            </a:lvl6pPr>
            <a:lvl7pPr lvl="6" algn="ctr" rtl="0">
              <a:lnSpc>
                <a:spcPct val="100000"/>
              </a:lnSpc>
              <a:spcBef>
                <a:spcPts val="0"/>
              </a:spcBef>
              <a:spcAft>
                <a:spcPts val="0"/>
              </a:spcAft>
              <a:buSzPts val="2800"/>
              <a:buNone/>
              <a:defRPr sz="3733"/>
            </a:lvl7pPr>
            <a:lvl8pPr lvl="7" algn="ctr" rtl="0">
              <a:lnSpc>
                <a:spcPct val="100000"/>
              </a:lnSpc>
              <a:spcBef>
                <a:spcPts val="0"/>
              </a:spcBef>
              <a:spcAft>
                <a:spcPts val="0"/>
              </a:spcAft>
              <a:buSzPts val="2800"/>
              <a:buNone/>
              <a:defRPr sz="3733"/>
            </a:lvl8pPr>
            <a:lvl9pPr lvl="8" algn="ctr" rtl="0">
              <a:lnSpc>
                <a:spcPct val="100000"/>
              </a:lnSpc>
              <a:spcBef>
                <a:spcPts val="0"/>
              </a:spcBef>
              <a:spcAft>
                <a:spcPts val="0"/>
              </a:spcAft>
              <a:buSzPts val="2800"/>
              <a:buNone/>
              <a:defRPr sz="3733"/>
            </a:lvl9pPr>
          </a:lstStyle>
          <a:p>
            <a:r>
              <a:rPr lang="en-US"/>
              <a:t>Click to edit Master subtitle style</a:t>
            </a:r>
            <a:endParaRPr/>
          </a:p>
        </p:txBody>
      </p:sp>
      <p:sp>
        <p:nvSpPr>
          <p:cNvPr id="91" name="Google Shape;91;p19"/>
          <p:cNvSpPr txBox="1"/>
          <p:nvPr/>
        </p:nvSpPr>
        <p:spPr>
          <a:xfrm>
            <a:off x="3751233" y="5061967"/>
            <a:ext cx="4690000" cy="759200"/>
          </a:xfrm>
          <a:prstGeom prst="rect">
            <a:avLst/>
          </a:prstGeom>
          <a:noFill/>
          <a:ln>
            <a:noFill/>
          </a:ln>
        </p:spPr>
        <p:txBody>
          <a:bodyPr spcFirstLastPara="1" wrap="square" lIns="121900" tIns="121900" rIns="121900" bIns="121900" anchor="t" anchorCtr="0">
            <a:noAutofit/>
          </a:bodyPr>
          <a:lstStyle/>
          <a:p>
            <a:pPr marL="0" lvl="0" indent="0" algn="ctr" rtl="0">
              <a:spcBef>
                <a:spcPts val="400"/>
              </a:spcBef>
              <a:spcAft>
                <a:spcPts val="0"/>
              </a:spcAft>
              <a:buNone/>
            </a:pPr>
            <a:r>
              <a:rPr lang="en" sz="1200">
                <a:solidFill>
                  <a:schemeClr val="lt2"/>
                </a:solidFill>
                <a:latin typeface="Fira Sans Condensed Light"/>
                <a:ea typeface="Fira Sans Condensed Light"/>
                <a:cs typeface="Fira Sans Condensed Light"/>
                <a:sym typeface="Fira Sans Condensed Light"/>
              </a:rPr>
              <a:t>CREDITS: This presentation template was created by </a:t>
            </a:r>
            <a:r>
              <a:rPr lang="en" sz="1200" b="1">
                <a:solidFill>
                  <a:schemeClr val="lt2"/>
                </a:solidFill>
                <a:uFill>
                  <a:noFill/>
                </a:uFill>
                <a:latin typeface="Fira Sans Condensed"/>
                <a:ea typeface="Fira Sans Condensed"/>
                <a:cs typeface="Fira Sans Condensed"/>
                <a:sym typeface="Fira Sans Condensed"/>
                <a:hlinkClick r:id="rId3">
                  <a:extLst>
                    <a:ext uri="{A12FA001-AC4F-418D-AE19-62706E023703}">
                      <ahyp:hlinkClr xmlns:ahyp="http://schemas.microsoft.com/office/drawing/2018/hyperlinkcolor" val="tx"/>
                    </a:ext>
                  </a:extLst>
                </a:hlinkClick>
              </a:rPr>
              <a:t>Slidesgo</a:t>
            </a:r>
            <a:r>
              <a:rPr lang="en" sz="1200">
                <a:solidFill>
                  <a:schemeClr val="lt2"/>
                </a:solidFill>
                <a:latin typeface="Fira Sans Condensed Light"/>
                <a:ea typeface="Fira Sans Condensed Light"/>
                <a:cs typeface="Fira Sans Condensed Light"/>
                <a:sym typeface="Fira Sans Condensed Light"/>
              </a:rPr>
              <a:t>, including icons by </a:t>
            </a:r>
            <a:r>
              <a:rPr lang="en" sz="1200" b="1">
                <a:solidFill>
                  <a:schemeClr val="lt2"/>
                </a:solidFill>
                <a:uFill>
                  <a:noFill/>
                </a:uFill>
                <a:latin typeface="Fira Sans Condensed"/>
                <a:ea typeface="Fira Sans Condensed"/>
                <a:cs typeface="Fira Sans Condensed"/>
                <a:sym typeface="Fira Sans Condensed"/>
                <a:hlinkClick r:id="rId4">
                  <a:extLst>
                    <a:ext uri="{A12FA001-AC4F-418D-AE19-62706E023703}">
                      <ahyp:hlinkClr xmlns:ahyp="http://schemas.microsoft.com/office/drawing/2018/hyperlinkcolor" val="tx"/>
                    </a:ext>
                  </a:extLst>
                </a:hlinkClick>
              </a:rPr>
              <a:t>Flaticon</a:t>
            </a:r>
            <a:r>
              <a:rPr lang="en" sz="1200">
                <a:solidFill>
                  <a:schemeClr val="lt2"/>
                </a:solidFill>
                <a:latin typeface="Fira Sans Condensed Light"/>
                <a:ea typeface="Fira Sans Condensed Light"/>
                <a:cs typeface="Fira Sans Condensed Light"/>
                <a:sym typeface="Fira Sans Condensed Light"/>
              </a:rPr>
              <a:t>, and infographics &amp; images by </a:t>
            </a:r>
            <a:r>
              <a:rPr lang="en" sz="1200" b="1">
                <a:solidFill>
                  <a:schemeClr val="lt2"/>
                </a:solidFill>
                <a:uFill>
                  <a:noFill/>
                </a:uFill>
                <a:latin typeface="Fira Sans Condensed"/>
                <a:ea typeface="Fira Sans Condensed"/>
                <a:cs typeface="Fira Sans Condensed"/>
                <a:sym typeface="Fira Sans Condensed"/>
                <a:hlinkClick r:id="rId5">
                  <a:extLst>
                    <a:ext uri="{A12FA001-AC4F-418D-AE19-62706E023703}">
                      <ahyp:hlinkClr xmlns:ahyp="http://schemas.microsoft.com/office/drawing/2018/hyperlinkcolor" val="tx"/>
                    </a:ext>
                  </a:extLst>
                </a:hlinkClick>
              </a:rPr>
              <a:t>Freepik</a:t>
            </a:r>
            <a:r>
              <a:rPr lang="en" sz="1200">
                <a:solidFill>
                  <a:schemeClr val="lt2"/>
                </a:solidFill>
                <a:latin typeface="Fira Sans Condensed Light"/>
                <a:ea typeface="Fira Sans Condensed Light"/>
                <a:cs typeface="Fira Sans Condensed Light"/>
                <a:sym typeface="Fira Sans Condensed Light"/>
              </a:rPr>
              <a:t>. </a:t>
            </a:r>
            <a:endParaRPr sz="1200">
              <a:solidFill>
                <a:schemeClr val="lt2"/>
              </a:solidFill>
              <a:latin typeface="Fira Sans Condensed Light"/>
              <a:ea typeface="Fira Sans Condensed Light"/>
              <a:cs typeface="Fira Sans Condensed Light"/>
              <a:sym typeface="Fira Sans Condensed Light"/>
            </a:endParaRPr>
          </a:p>
          <a:p>
            <a:pPr marL="0" lvl="0" indent="0" algn="ctr" rtl="0">
              <a:spcBef>
                <a:spcPts val="400"/>
              </a:spcBef>
              <a:spcAft>
                <a:spcPts val="0"/>
              </a:spcAft>
              <a:buNone/>
            </a:pPr>
            <a:endParaRPr sz="1200">
              <a:solidFill>
                <a:schemeClr val="lt2"/>
              </a:solidFill>
              <a:latin typeface="Fira Sans Condensed Light"/>
              <a:ea typeface="Fira Sans Condensed Light"/>
              <a:cs typeface="Fira Sans Condensed Light"/>
              <a:sym typeface="Fira Sans Condensed Light"/>
            </a:endParaRPr>
          </a:p>
        </p:txBody>
      </p:sp>
    </p:spTree>
    <p:extLst>
      <p:ext uri="{BB962C8B-B14F-4D97-AF65-F5344CB8AC3E}">
        <p14:creationId xmlns:p14="http://schemas.microsoft.com/office/powerpoint/2010/main" val="92395255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ackground 1">
  <p:cSld name="Background 1">
    <p:bg>
      <p:bgPr>
        <a:blipFill>
          <a:blip r:embed="rId2">
            <a:alphaModFix/>
          </a:blip>
          <a:stretch>
            <a:fillRect/>
          </a:stretch>
        </a:blipFill>
        <a:effectLst/>
      </p:bgPr>
    </p:bg>
    <p:spTree>
      <p:nvGrpSpPr>
        <p:cNvPr id="1" name="Shape 92"/>
        <p:cNvGrpSpPr/>
        <p:nvPr/>
      </p:nvGrpSpPr>
      <p:grpSpPr>
        <a:xfrm>
          <a:off x="0" y="0"/>
          <a:ext cx="0" cy="0"/>
          <a:chOff x="0" y="0"/>
          <a:chExt cx="0" cy="0"/>
        </a:xfrm>
      </p:grpSpPr>
    </p:spTree>
    <p:extLst>
      <p:ext uri="{BB962C8B-B14F-4D97-AF65-F5344CB8AC3E}">
        <p14:creationId xmlns:p14="http://schemas.microsoft.com/office/powerpoint/2010/main" val="287988285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205133" y="6041362"/>
            <a:ext cx="911939" cy="365125"/>
          </a:xfrm>
          <a:prstGeom prst="rect">
            <a:avLst/>
          </a:prstGeom>
        </p:spPr>
        <p:txBody>
          <a:bodyPr/>
          <a:lstStyle/>
          <a:p>
            <a:fld id="{C61CA4FC-85EA-4C30-B6B9-EB9B7883C3B5}" type="datetimeFigureOut">
              <a:rPr lang="en-US" smtClean="0"/>
              <a:t>3/21/2025</a:t>
            </a:fld>
            <a:endParaRPr lang="en-US"/>
          </a:p>
        </p:txBody>
      </p:sp>
      <p:sp>
        <p:nvSpPr>
          <p:cNvPr id="5" name="Footer Placeholder 4"/>
          <p:cNvSpPr>
            <a:spLocks noGrp="1"/>
          </p:cNvSpPr>
          <p:nvPr>
            <p:ph type="ftr" sz="quarter" idx="11"/>
          </p:nvPr>
        </p:nvSpPr>
        <p:spPr>
          <a:xfrm>
            <a:off x="677334" y="6041362"/>
            <a:ext cx="6297612"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590663" y="6041362"/>
            <a:ext cx="683339" cy="365125"/>
          </a:xfrm>
          <a:prstGeom prst="rect">
            <a:avLst/>
          </a:prstGeom>
        </p:spPr>
        <p:txBody>
          <a:bodyPr/>
          <a:lstStyle/>
          <a:p>
            <a:fld id="{CF0EF6C1-60E5-4ECD-8EC0-23EB3492408F}" type="slidenum">
              <a:rPr lang="en-US" smtClean="0"/>
              <a:t>‹#›</a:t>
            </a:fld>
            <a:endParaRPr lang="en-US"/>
          </a:p>
        </p:txBody>
      </p:sp>
    </p:spTree>
    <p:extLst>
      <p:ext uri="{BB962C8B-B14F-4D97-AF65-F5344CB8AC3E}">
        <p14:creationId xmlns:p14="http://schemas.microsoft.com/office/powerpoint/2010/main" val="33973499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bg>
      <p:bgPr>
        <a:blipFill>
          <a:blip r:embed="rId2">
            <a:alphaModFix/>
          </a:blip>
          <a:stretch>
            <a:fillRect/>
          </a:stretch>
        </a:blipFill>
        <a:effectLst/>
      </p:bgPr>
    </p:bg>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6178847" y="1912800"/>
            <a:ext cx="4710400" cy="30324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None/>
              <a:defRPr sz="6400"/>
            </a:lvl1pPr>
            <a:lvl2pPr lvl="1" rtl="0">
              <a:spcBef>
                <a:spcPts val="0"/>
              </a:spcBef>
              <a:spcAft>
                <a:spcPts val="0"/>
              </a:spcAft>
              <a:buSzPts val="1400"/>
              <a:buNone/>
              <a:defRPr sz="1867"/>
            </a:lvl2pPr>
            <a:lvl3pPr lvl="2" rtl="0">
              <a:spcBef>
                <a:spcPts val="0"/>
              </a:spcBef>
              <a:spcAft>
                <a:spcPts val="0"/>
              </a:spcAft>
              <a:buSzPts val="1400"/>
              <a:buNone/>
              <a:defRPr sz="1867"/>
            </a:lvl3pPr>
            <a:lvl4pPr lvl="3" rtl="0">
              <a:spcBef>
                <a:spcPts val="0"/>
              </a:spcBef>
              <a:spcAft>
                <a:spcPts val="0"/>
              </a:spcAft>
              <a:buSzPts val="1400"/>
              <a:buNone/>
              <a:defRPr sz="1867"/>
            </a:lvl4pPr>
            <a:lvl5pPr lvl="4" rtl="0">
              <a:spcBef>
                <a:spcPts val="0"/>
              </a:spcBef>
              <a:spcAft>
                <a:spcPts val="0"/>
              </a:spcAft>
              <a:buSzPts val="1400"/>
              <a:buNone/>
              <a:defRPr sz="1867"/>
            </a:lvl5pPr>
            <a:lvl6pPr lvl="5" rtl="0">
              <a:spcBef>
                <a:spcPts val="0"/>
              </a:spcBef>
              <a:spcAft>
                <a:spcPts val="0"/>
              </a:spcAft>
              <a:buSzPts val="1400"/>
              <a:buNone/>
              <a:defRPr sz="1867"/>
            </a:lvl6pPr>
            <a:lvl7pPr lvl="6" rtl="0">
              <a:spcBef>
                <a:spcPts val="0"/>
              </a:spcBef>
              <a:spcAft>
                <a:spcPts val="0"/>
              </a:spcAft>
              <a:buSzPts val="1400"/>
              <a:buNone/>
              <a:defRPr sz="1867"/>
            </a:lvl7pPr>
            <a:lvl8pPr lvl="7" rtl="0">
              <a:spcBef>
                <a:spcPts val="0"/>
              </a:spcBef>
              <a:spcAft>
                <a:spcPts val="0"/>
              </a:spcAft>
              <a:buSzPts val="1400"/>
              <a:buNone/>
              <a:defRPr sz="1867"/>
            </a:lvl8pPr>
            <a:lvl9pPr lvl="8" rtl="0">
              <a:spcBef>
                <a:spcPts val="0"/>
              </a:spcBef>
              <a:spcAft>
                <a:spcPts val="0"/>
              </a:spcAft>
              <a:buSzPts val="1400"/>
              <a:buNone/>
              <a:defRPr sz="1867"/>
            </a:lvl9pPr>
          </a:lstStyle>
          <a:p>
            <a:r>
              <a:rPr lang="en-US"/>
              <a:t>Click to edit Master title style</a:t>
            </a:r>
            <a:endParaRPr/>
          </a:p>
        </p:txBody>
      </p:sp>
    </p:spTree>
    <p:extLst>
      <p:ext uri="{BB962C8B-B14F-4D97-AF65-F5344CB8AC3E}">
        <p14:creationId xmlns:p14="http://schemas.microsoft.com/office/powerpoint/2010/main" val="50264451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7205133" y="6041362"/>
            <a:ext cx="911939" cy="365125"/>
          </a:xfrm>
          <a:prstGeom prst="rect">
            <a:avLst/>
          </a:prstGeom>
        </p:spPr>
        <p:txBody>
          <a:bodyPr/>
          <a:lstStyle/>
          <a:p>
            <a:fld id="{C61CA4FC-85EA-4C30-B6B9-EB9B7883C3B5}" type="datetimeFigureOut">
              <a:rPr lang="en-US" smtClean="0"/>
              <a:t>3/21/2025</a:t>
            </a:fld>
            <a:endParaRPr lang="en-US"/>
          </a:p>
        </p:txBody>
      </p:sp>
      <p:sp>
        <p:nvSpPr>
          <p:cNvPr id="6" name="Footer Placeholder 5"/>
          <p:cNvSpPr>
            <a:spLocks noGrp="1"/>
          </p:cNvSpPr>
          <p:nvPr>
            <p:ph type="ftr" sz="quarter" idx="11"/>
          </p:nvPr>
        </p:nvSpPr>
        <p:spPr>
          <a:xfrm>
            <a:off x="677334" y="6041362"/>
            <a:ext cx="6297612"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590663" y="6041362"/>
            <a:ext cx="683339" cy="365125"/>
          </a:xfrm>
          <a:prstGeom prst="rect">
            <a:avLst/>
          </a:prstGeom>
        </p:spPr>
        <p:txBody>
          <a:bodyPr/>
          <a:lstStyle/>
          <a:p>
            <a:fld id="{CF0EF6C1-60E5-4ECD-8EC0-23EB3492408F}" type="slidenum">
              <a:rPr lang="en-US" smtClean="0"/>
              <a:t>‹#›</a:t>
            </a:fld>
            <a:endParaRPr lang="en-US"/>
          </a:p>
        </p:txBody>
      </p:sp>
    </p:spTree>
    <p:extLst>
      <p:ext uri="{BB962C8B-B14F-4D97-AF65-F5344CB8AC3E}">
        <p14:creationId xmlns:p14="http://schemas.microsoft.com/office/powerpoint/2010/main" val="182909196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lank slide" type="blank" preserve="1">
  <p:cSld name="Blank slide">
    <p:spTree>
      <p:nvGrpSpPr>
        <p:cNvPr id="1" name="Shape 97"/>
        <p:cNvGrpSpPr/>
        <p:nvPr/>
      </p:nvGrpSpPr>
      <p:grpSpPr>
        <a:xfrm>
          <a:off x="0" y="0"/>
          <a:ext cx="0" cy="0"/>
          <a:chOff x="0" y="0"/>
          <a:chExt cx="0" cy="0"/>
        </a:xfrm>
      </p:grpSpPr>
    </p:spTree>
    <p:extLst>
      <p:ext uri="{BB962C8B-B14F-4D97-AF65-F5344CB8AC3E}">
        <p14:creationId xmlns:p14="http://schemas.microsoft.com/office/powerpoint/2010/main" val="307770483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slide" type="title">
  <p:cSld name="Title slide">
    <p:bg>
      <p:bgPr>
        <a:blipFill>
          <a:blip r:embed="rId2">
            <a:alphaModFix/>
          </a:blip>
          <a:stretch>
            <a:fillRect/>
          </a:stretch>
        </a:blip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960000" y="1518867"/>
            <a:ext cx="5872000" cy="34540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9600">
                <a:latin typeface="Anton"/>
                <a:ea typeface="Anton"/>
                <a:cs typeface="Anton"/>
                <a:sym typeface="Anton"/>
              </a:defRPr>
            </a:lvl1pPr>
            <a:lvl2pPr lvl="1" algn="ctr">
              <a:spcBef>
                <a:spcPts val="0"/>
              </a:spcBef>
              <a:spcAft>
                <a:spcPts val="0"/>
              </a:spcAft>
              <a:buSzPts val="5200"/>
              <a:buNone/>
              <a:defRPr sz="6933"/>
            </a:lvl2pPr>
            <a:lvl3pPr lvl="2" algn="ctr">
              <a:spcBef>
                <a:spcPts val="0"/>
              </a:spcBef>
              <a:spcAft>
                <a:spcPts val="0"/>
              </a:spcAft>
              <a:buSzPts val="5200"/>
              <a:buNone/>
              <a:defRPr sz="6933"/>
            </a:lvl3pPr>
            <a:lvl4pPr lvl="3" algn="ctr">
              <a:spcBef>
                <a:spcPts val="0"/>
              </a:spcBef>
              <a:spcAft>
                <a:spcPts val="0"/>
              </a:spcAft>
              <a:buSzPts val="5200"/>
              <a:buNone/>
              <a:defRPr sz="6933"/>
            </a:lvl4pPr>
            <a:lvl5pPr lvl="4" algn="ctr">
              <a:spcBef>
                <a:spcPts val="0"/>
              </a:spcBef>
              <a:spcAft>
                <a:spcPts val="0"/>
              </a:spcAft>
              <a:buSzPts val="5200"/>
              <a:buNone/>
              <a:defRPr sz="6933"/>
            </a:lvl5pPr>
            <a:lvl6pPr lvl="5" algn="ctr">
              <a:spcBef>
                <a:spcPts val="0"/>
              </a:spcBef>
              <a:spcAft>
                <a:spcPts val="0"/>
              </a:spcAft>
              <a:buSzPts val="5200"/>
              <a:buNone/>
              <a:defRPr sz="6933"/>
            </a:lvl6pPr>
            <a:lvl7pPr lvl="6" algn="ctr">
              <a:spcBef>
                <a:spcPts val="0"/>
              </a:spcBef>
              <a:spcAft>
                <a:spcPts val="0"/>
              </a:spcAft>
              <a:buSzPts val="5200"/>
              <a:buNone/>
              <a:defRPr sz="6933"/>
            </a:lvl7pPr>
            <a:lvl8pPr lvl="7" algn="ctr">
              <a:spcBef>
                <a:spcPts val="0"/>
              </a:spcBef>
              <a:spcAft>
                <a:spcPts val="0"/>
              </a:spcAft>
              <a:buSzPts val="5200"/>
              <a:buNone/>
              <a:defRPr sz="6933"/>
            </a:lvl8pPr>
            <a:lvl9pPr lvl="8" algn="ctr">
              <a:spcBef>
                <a:spcPts val="0"/>
              </a:spcBef>
              <a:spcAft>
                <a:spcPts val="0"/>
              </a:spcAft>
              <a:buSzPts val="5200"/>
              <a:buNone/>
              <a:defRPr sz="6933"/>
            </a:lvl9pPr>
          </a:lstStyle>
          <a:p>
            <a:endParaRPr/>
          </a:p>
        </p:txBody>
      </p:sp>
      <p:sp>
        <p:nvSpPr>
          <p:cNvPr id="10" name="Google Shape;10;p2"/>
          <p:cNvSpPr txBox="1">
            <a:spLocks noGrp="1"/>
          </p:cNvSpPr>
          <p:nvPr>
            <p:ph type="subTitle" idx="1"/>
          </p:nvPr>
        </p:nvSpPr>
        <p:spPr>
          <a:xfrm>
            <a:off x="960000" y="4780100"/>
            <a:ext cx="4513200" cy="5792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None/>
              <a:defRPr sz="1867">
                <a:latin typeface="Advent Pro Light"/>
                <a:ea typeface="Advent Pro Light"/>
                <a:cs typeface="Advent Pro Light"/>
                <a:sym typeface="Advent Pro Light"/>
              </a:defRPr>
            </a:lvl1pPr>
            <a:lvl2pPr lvl="1" algn="ctr">
              <a:lnSpc>
                <a:spcPct val="100000"/>
              </a:lnSpc>
              <a:spcBef>
                <a:spcPts val="0"/>
              </a:spcBef>
              <a:spcAft>
                <a:spcPts val="0"/>
              </a:spcAft>
              <a:buSzPts val="2800"/>
              <a:buNone/>
              <a:defRPr sz="3733"/>
            </a:lvl2pPr>
            <a:lvl3pPr lvl="2" algn="ctr">
              <a:lnSpc>
                <a:spcPct val="100000"/>
              </a:lnSpc>
              <a:spcBef>
                <a:spcPts val="0"/>
              </a:spcBef>
              <a:spcAft>
                <a:spcPts val="0"/>
              </a:spcAft>
              <a:buSzPts val="2800"/>
              <a:buNone/>
              <a:defRPr sz="3733"/>
            </a:lvl3pPr>
            <a:lvl4pPr lvl="3" algn="ctr">
              <a:lnSpc>
                <a:spcPct val="100000"/>
              </a:lnSpc>
              <a:spcBef>
                <a:spcPts val="0"/>
              </a:spcBef>
              <a:spcAft>
                <a:spcPts val="0"/>
              </a:spcAft>
              <a:buSzPts val="2800"/>
              <a:buNone/>
              <a:defRPr sz="3733"/>
            </a:lvl4pPr>
            <a:lvl5pPr lvl="4" algn="ctr">
              <a:lnSpc>
                <a:spcPct val="100000"/>
              </a:lnSpc>
              <a:spcBef>
                <a:spcPts val="0"/>
              </a:spcBef>
              <a:spcAft>
                <a:spcPts val="0"/>
              </a:spcAft>
              <a:buSzPts val="2800"/>
              <a:buNone/>
              <a:defRPr sz="3733"/>
            </a:lvl5pPr>
            <a:lvl6pPr lvl="5" algn="ctr">
              <a:lnSpc>
                <a:spcPct val="100000"/>
              </a:lnSpc>
              <a:spcBef>
                <a:spcPts val="0"/>
              </a:spcBef>
              <a:spcAft>
                <a:spcPts val="0"/>
              </a:spcAft>
              <a:buSzPts val="2800"/>
              <a:buNone/>
              <a:defRPr sz="3733"/>
            </a:lvl6pPr>
            <a:lvl7pPr lvl="6" algn="ctr">
              <a:lnSpc>
                <a:spcPct val="100000"/>
              </a:lnSpc>
              <a:spcBef>
                <a:spcPts val="0"/>
              </a:spcBef>
              <a:spcAft>
                <a:spcPts val="0"/>
              </a:spcAft>
              <a:buSzPts val="2800"/>
              <a:buNone/>
              <a:defRPr sz="3733"/>
            </a:lvl7pPr>
            <a:lvl8pPr lvl="7" algn="ctr">
              <a:lnSpc>
                <a:spcPct val="100000"/>
              </a:lnSpc>
              <a:spcBef>
                <a:spcPts val="0"/>
              </a:spcBef>
              <a:spcAft>
                <a:spcPts val="0"/>
              </a:spcAft>
              <a:buSzPts val="2800"/>
              <a:buNone/>
              <a:defRPr sz="3733"/>
            </a:lvl8pPr>
            <a:lvl9pPr lvl="8" algn="ctr">
              <a:lnSpc>
                <a:spcPct val="100000"/>
              </a:lnSpc>
              <a:spcBef>
                <a:spcPts val="0"/>
              </a:spcBef>
              <a:spcAft>
                <a:spcPts val="0"/>
              </a:spcAft>
              <a:buSzPts val="2800"/>
              <a:buNone/>
              <a:defRPr sz="3733"/>
            </a:lvl9pPr>
          </a:lstStyle>
          <a:p>
            <a:endParaRPr/>
          </a:p>
        </p:txBody>
      </p:sp>
    </p:spTree>
    <p:extLst>
      <p:ext uri="{BB962C8B-B14F-4D97-AF65-F5344CB8AC3E}">
        <p14:creationId xmlns:p14="http://schemas.microsoft.com/office/powerpoint/2010/main" val="365505306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bg>
      <p:bgPr>
        <a:blipFill>
          <a:blip r:embed="rId2">
            <a:alphaModFix/>
          </a:blip>
          <a:stretch>
            <a:fillRect/>
          </a:stretch>
        </a:blipFill>
        <a:effectLst/>
      </p:bgPr>
    </p:bg>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6178847" y="1912800"/>
            <a:ext cx="4710400" cy="30324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None/>
              <a:defRPr sz="6400"/>
            </a:lvl1pPr>
            <a:lvl2pPr lvl="1" rtl="0">
              <a:spcBef>
                <a:spcPts val="0"/>
              </a:spcBef>
              <a:spcAft>
                <a:spcPts val="0"/>
              </a:spcAft>
              <a:buSzPts val="1400"/>
              <a:buNone/>
              <a:defRPr sz="1867"/>
            </a:lvl2pPr>
            <a:lvl3pPr lvl="2" rtl="0">
              <a:spcBef>
                <a:spcPts val="0"/>
              </a:spcBef>
              <a:spcAft>
                <a:spcPts val="0"/>
              </a:spcAft>
              <a:buSzPts val="1400"/>
              <a:buNone/>
              <a:defRPr sz="1867"/>
            </a:lvl3pPr>
            <a:lvl4pPr lvl="3" rtl="0">
              <a:spcBef>
                <a:spcPts val="0"/>
              </a:spcBef>
              <a:spcAft>
                <a:spcPts val="0"/>
              </a:spcAft>
              <a:buSzPts val="1400"/>
              <a:buNone/>
              <a:defRPr sz="1867"/>
            </a:lvl4pPr>
            <a:lvl5pPr lvl="4" rtl="0">
              <a:spcBef>
                <a:spcPts val="0"/>
              </a:spcBef>
              <a:spcAft>
                <a:spcPts val="0"/>
              </a:spcAft>
              <a:buSzPts val="1400"/>
              <a:buNone/>
              <a:defRPr sz="1867"/>
            </a:lvl5pPr>
            <a:lvl6pPr lvl="5" rtl="0">
              <a:spcBef>
                <a:spcPts val="0"/>
              </a:spcBef>
              <a:spcAft>
                <a:spcPts val="0"/>
              </a:spcAft>
              <a:buSzPts val="1400"/>
              <a:buNone/>
              <a:defRPr sz="1867"/>
            </a:lvl6pPr>
            <a:lvl7pPr lvl="6" rtl="0">
              <a:spcBef>
                <a:spcPts val="0"/>
              </a:spcBef>
              <a:spcAft>
                <a:spcPts val="0"/>
              </a:spcAft>
              <a:buSzPts val="1400"/>
              <a:buNone/>
              <a:defRPr sz="1867"/>
            </a:lvl7pPr>
            <a:lvl8pPr lvl="7" rtl="0">
              <a:spcBef>
                <a:spcPts val="0"/>
              </a:spcBef>
              <a:spcAft>
                <a:spcPts val="0"/>
              </a:spcAft>
              <a:buSzPts val="1400"/>
              <a:buNone/>
              <a:defRPr sz="1867"/>
            </a:lvl8pPr>
            <a:lvl9pPr lvl="8" rtl="0">
              <a:spcBef>
                <a:spcPts val="0"/>
              </a:spcBef>
              <a:spcAft>
                <a:spcPts val="0"/>
              </a:spcAft>
              <a:buSzPts val="1400"/>
              <a:buNone/>
              <a:defRPr sz="1867"/>
            </a:lvl9pPr>
          </a:lstStyle>
          <a:p>
            <a:endParaRPr/>
          </a:p>
        </p:txBody>
      </p:sp>
    </p:spTree>
    <p:extLst>
      <p:ext uri="{BB962C8B-B14F-4D97-AF65-F5344CB8AC3E}">
        <p14:creationId xmlns:p14="http://schemas.microsoft.com/office/powerpoint/2010/main" val="364335277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body" type="tx">
  <p:cSld name="Title and body">
    <p:bg>
      <p:bgPr>
        <a:blipFill>
          <a:blip r:embed="rId2">
            <a:alphaModFix/>
          </a:blip>
          <a:stretch>
            <a:fillRect/>
          </a:stretch>
        </a:blipFill>
        <a:effectLst/>
      </p:bgPr>
    </p:bg>
    <p:spTree>
      <p:nvGrpSpPr>
        <p:cNvPr id="1" name="Shape 13"/>
        <p:cNvGrpSpPr/>
        <p:nvPr/>
      </p:nvGrpSpPr>
      <p:grpSpPr>
        <a:xfrm>
          <a:off x="0" y="0"/>
          <a:ext cx="0" cy="0"/>
          <a:chOff x="0" y="0"/>
          <a:chExt cx="0" cy="0"/>
        </a:xfrm>
      </p:grpSpPr>
      <p:sp>
        <p:nvSpPr>
          <p:cNvPr id="14" name="Google Shape;14;p4"/>
          <p:cNvSpPr txBox="1">
            <a:spLocks noGrp="1"/>
          </p:cNvSpPr>
          <p:nvPr>
            <p:ph type="body" idx="1"/>
          </p:nvPr>
        </p:nvSpPr>
        <p:spPr>
          <a:xfrm>
            <a:off x="960000" y="1536633"/>
            <a:ext cx="10272000" cy="4555200"/>
          </a:xfrm>
          <a:prstGeom prst="rect">
            <a:avLst/>
          </a:prstGeom>
          <a:solidFill>
            <a:srgbClr val="FFFFFF">
              <a:alpha val="45090"/>
            </a:srgbClr>
          </a:solidFill>
        </p:spPr>
        <p:txBody>
          <a:bodyPr spcFirstLastPara="1" wrap="square" lIns="91425" tIns="91425" rIns="91425" bIns="91425" anchor="t" anchorCtr="0">
            <a:noAutofit/>
          </a:bodyPr>
          <a:lstStyle>
            <a:lvl1pPr marL="609585" lvl="0" indent="-397923">
              <a:lnSpc>
                <a:spcPct val="100000"/>
              </a:lnSpc>
              <a:spcBef>
                <a:spcPts val="0"/>
              </a:spcBef>
              <a:spcAft>
                <a:spcPts val="0"/>
              </a:spcAft>
              <a:buClr>
                <a:srgbClr val="434343"/>
              </a:buClr>
              <a:buSzPts val="1100"/>
              <a:buAutoNum type="arabicPeriod"/>
              <a:defRPr sz="1733">
                <a:solidFill>
                  <a:srgbClr val="F3F3F3"/>
                </a:solidFill>
              </a:defRPr>
            </a:lvl1pPr>
            <a:lvl2pPr marL="1219170" lvl="1" indent="-397923">
              <a:spcBef>
                <a:spcPts val="2133"/>
              </a:spcBef>
              <a:spcAft>
                <a:spcPts val="0"/>
              </a:spcAft>
              <a:buClr>
                <a:srgbClr val="000000"/>
              </a:buClr>
              <a:buSzPts val="1100"/>
              <a:buAutoNum type="alphaLcPeriod"/>
              <a:defRPr sz="1600"/>
            </a:lvl2pPr>
            <a:lvl3pPr marL="1828754" lvl="2" indent="-397923">
              <a:spcBef>
                <a:spcPts val="2133"/>
              </a:spcBef>
              <a:spcAft>
                <a:spcPts val="0"/>
              </a:spcAft>
              <a:buClr>
                <a:srgbClr val="000000"/>
              </a:buClr>
              <a:buSzPts val="1100"/>
              <a:buAutoNum type="romanLcPeriod"/>
              <a:defRPr sz="1600"/>
            </a:lvl3pPr>
            <a:lvl4pPr marL="2438339" lvl="3" indent="-397923">
              <a:spcBef>
                <a:spcPts val="2133"/>
              </a:spcBef>
              <a:spcAft>
                <a:spcPts val="0"/>
              </a:spcAft>
              <a:buClr>
                <a:srgbClr val="000000"/>
              </a:buClr>
              <a:buSzPts val="1100"/>
              <a:buAutoNum type="arabicPeriod"/>
              <a:defRPr sz="1600"/>
            </a:lvl4pPr>
            <a:lvl5pPr marL="3047924" lvl="4" indent="-397923">
              <a:spcBef>
                <a:spcPts val="2133"/>
              </a:spcBef>
              <a:spcAft>
                <a:spcPts val="0"/>
              </a:spcAft>
              <a:buClr>
                <a:srgbClr val="000000"/>
              </a:buClr>
              <a:buSzPts val="1100"/>
              <a:buAutoNum type="alphaLcPeriod"/>
              <a:defRPr sz="1600"/>
            </a:lvl5pPr>
            <a:lvl6pPr marL="3657509" lvl="5" indent="-397923">
              <a:spcBef>
                <a:spcPts val="2133"/>
              </a:spcBef>
              <a:spcAft>
                <a:spcPts val="0"/>
              </a:spcAft>
              <a:buClr>
                <a:srgbClr val="000000"/>
              </a:buClr>
              <a:buSzPts val="1100"/>
              <a:buAutoNum type="romanLcPeriod"/>
              <a:defRPr sz="1600"/>
            </a:lvl6pPr>
            <a:lvl7pPr marL="4267093" lvl="6" indent="-397923">
              <a:spcBef>
                <a:spcPts val="2133"/>
              </a:spcBef>
              <a:spcAft>
                <a:spcPts val="0"/>
              </a:spcAft>
              <a:buClr>
                <a:srgbClr val="000000"/>
              </a:buClr>
              <a:buSzPts val="1100"/>
              <a:buAutoNum type="arabicPeriod"/>
              <a:defRPr sz="1600"/>
            </a:lvl7pPr>
            <a:lvl8pPr marL="4876678" lvl="7" indent="-397923">
              <a:spcBef>
                <a:spcPts val="2133"/>
              </a:spcBef>
              <a:spcAft>
                <a:spcPts val="0"/>
              </a:spcAft>
              <a:buClr>
                <a:srgbClr val="000000"/>
              </a:buClr>
              <a:buSzPts val="1100"/>
              <a:buAutoNum type="alphaLcPeriod"/>
              <a:defRPr sz="1600"/>
            </a:lvl8pPr>
            <a:lvl9pPr marL="5486263" lvl="8" indent="-397923">
              <a:spcBef>
                <a:spcPts val="2133"/>
              </a:spcBef>
              <a:spcAft>
                <a:spcPts val="2133"/>
              </a:spcAft>
              <a:buClr>
                <a:srgbClr val="000000"/>
              </a:buClr>
              <a:buSzPts val="1100"/>
              <a:buAutoNum type="romanLcPeriod"/>
              <a:defRPr sz="1600"/>
            </a:lvl9pPr>
          </a:lstStyle>
          <a:p>
            <a:endParaRPr/>
          </a:p>
        </p:txBody>
      </p:sp>
      <p:sp>
        <p:nvSpPr>
          <p:cNvPr id="15" name="Google Shape;15;p4"/>
          <p:cNvSpPr txBox="1">
            <a:spLocks noGrp="1"/>
          </p:cNvSpPr>
          <p:nvPr>
            <p:ph type="title"/>
          </p:nvPr>
        </p:nvSpPr>
        <p:spPr>
          <a:xfrm>
            <a:off x="960133" y="679767"/>
            <a:ext cx="10272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4000"/>
            </a:lvl1pPr>
            <a:lvl2pPr lvl="1" algn="ctr" rtl="0">
              <a:spcBef>
                <a:spcPts val="0"/>
              </a:spcBef>
              <a:spcAft>
                <a:spcPts val="0"/>
              </a:spcAft>
              <a:buSzPts val="3000"/>
              <a:buNone/>
              <a:defRPr sz="4000"/>
            </a:lvl2pPr>
            <a:lvl3pPr lvl="2" algn="ctr" rtl="0">
              <a:spcBef>
                <a:spcPts val="0"/>
              </a:spcBef>
              <a:spcAft>
                <a:spcPts val="0"/>
              </a:spcAft>
              <a:buSzPts val="3000"/>
              <a:buNone/>
              <a:defRPr sz="4000"/>
            </a:lvl3pPr>
            <a:lvl4pPr lvl="3" algn="ctr" rtl="0">
              <a:spcBef>
                <a:spcPts val="0"/>
              </a:spcBef>
              <a:spcAft>
                <a:spcPts val="0"/>
              </a:spcAft>
              <a:buSzPts val="3000"/>
              <a:buNone/>
              <a:defRPr sz="4000"/>
            </a:lvl4pPr>
            <a:lvl5pPr lvl="4" algn="ctr" rtl="0">
              <a:spcBef>
                <a:spcPts val="0"/>
              </a:spcBef>
              <a:spcAft>
                <a:spcPts val="0"/>
              </a:spcAft>
              <a:buSzPts val="3000"/>
              <a:buNone/>
              <a:defRPr sz="4000"/>
            </a:lvl5pPr>
            <a:lvl6pPr lvl="5" algn="ctr" rtl="0">
              <a:spcBef>
                <a:spcPts val="0"/>
              </a:spcBef>
              <a:spcAft>
                <a:spcPts val="0"/>
              </a:spcAft>
              <a:buSzPts val="3000"/>
              <a:buNone/>
              <a:defRPr sz="4000"/>
            </a:lvl6pPr>
            <a:lvl7pPr lvl="6" algn="ctr" rtl="0">
              <a:spcBef>
                <a:spcPts val="0"/>
              </a:spcBef>
              <a:spcAft>
                <a:spcPts val="0"/>
              </a:spcAft>
              <a:buSzPts val="3000"/>
              <a:buNone/>
              <a:defRPr sz="4000"/>
            </a:lvl7pPr>
            <a:lvl8pPr lvl="7" algn="ctr" rtl="0">
              <a:spcBef>
                <a:spcPts val="0"/>
              </a:spcBef>
              <a:spcAft>
                <a:spcPts val="0"/>
              </a:spcAft>
              <a:buSzPts val="3000"/>
              <a:buNone/>
              <a:defRPr sz="4000"/>
            </a:lvl8pPr>
            <a:lvl9pPr lvl="8" algn="ctr" rtl="0">
              <a:spcBef>
                <a:spcPts val="0"/>
              </a:spcBef>
              <a:spcAft>
                <a:spcPts val="0"/>
              </a:spcAft>
              <a:buSzPts val="3000"/>
              <a:buNone/>
              <a:defRPr sz="4000"/>
            </a:lvl9pPr>
          </a:lstStyle>
          <a:p>
            <a:endParaRPr/>
          </a:p>
        </p:txBody>
      </p:sp>
    </p:spTree>
    <p:extLst>
      <p:ext uri="{BB962C8B-B14F-4D97-AF65-F5344CB8AC3E}">
        <p14:creationId xmlns:p14="http://schemas.microsoft.com/office/powerpoint/2010/main" val="301009841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bg>
      <p:bgPr>
        <a:blipFill>
          <a:blip r:embed="rId2">
            <a:alphaModFix/>
          </a:blip>
          <a:stretch>
            <a:fillRect/>
          </a:stretch>
        </a:blipFill>
        <a:effectLst/>
      </p:bgPr>
    </p:bg>
    <p:spTree>
      <p:nvGrpSpPr>
        <p:cNvPr id="1" name="Shape 16"/>
        <p:cNvGrpSpPr/>
        <p:nvPr/>
      </p:nvGrpSpPr>
      <p:grpSpPr>
        <a:xfrm>
          <a:off x="0" y="0"/>
          <a:ext cx="0" cy="0"/>
          <a:chOff x="0" y="0"/>
          <a:chExt cx="0" cy="0"/>
        </a:xfrm>
      </p:grpSpPr>
      <p:sp>
        <p:nvSpPr>
          <p:cNvPr id="17" name="Google Shape;17;p5"/>
          <p:cNvSpPr txBox="1">
            <a:spLocks noGrp="1"/>
          </p:cNvSpPr>
          <p:nvPr>
            <p:ph type="subTitle" idx="1"/>
          </p:nvPr>
        </p:nvSpPr>
        <p:spPr>
          <a:xfrm flipH="1">
            <a:off x="7445513" y="3872667"/>
            <a:ext cx="2268400" cy="5940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400"/>
              <a:buFont typeface="Anton"/>
              <a:buNone/>
              <a:defRPr sz="2400">
                <a:latin typeface="Anton"/>
                <a:ea typeface="Anton"/>
                <a:cs typeface="Anton"/>
                <a:sym typeface="Anton"/>
              </a:defRPr>
            </a:lvl1pPr>
            <a:lvl2pPr lvl="1" algn="ctr" rtl="0">
              <a:lnSpc>
                <a:spcPct val="100000"/>
              </a:lnSpc>
              <a:spcBef>
                <a:spcPts val="0"/>
              </a:spcBef>
              <a:spcAft>
                <a:spcPts val="0"/>
              </a:spcAft>
              <a:buSzPts val="1400"/>
              <a:buFont typeface="Anton"/>
              <a:buNone/>
              <a:defRPr sz="1867" b="1">
                <a:latin typeface="Anton"/>
                <a:ea typeface="Anton"/>
                <a:cs typeface="Anton"/>
                <a:sym typeface="Anton"/>
              </a:defRPr>
            </a:lvl2pPr>
            <a:lvl3pPr lvl="2" algn="ctr" rtl="0">
              <a:lnSpc>
                <a:spcPct val="100000"/>
              </a:lnSpc>
              <a:spcBef>
                <a:spcPts val="0"/>
              </a:spcBef>
              <a:spcAft>
                <a:spcPts val="0"/>
              </a:spcAft>
              <a:buSzPts val="1400"/>
              <a:buFont typeface="Anton"/>
              <a:buNone/>
              <a:defRPr sz="1867" b="1">
                <a:latin typeface="Anton"/>
                <a:ea typeface="Anton"/>
                <a:cs typeface="Anton"/>
                <a:sym typeface="Anton"/>
              </a:defRPr>
            </a:lvl3pPr>
            <a:lvl4pPr lvl="3" algn="ctr" rtl="0">
              <a:lnSpc>
                <a:spcPct val="100000"/>
              </a:lnSpc>
              <a:spcBef>
                <a:spcPts val="0"/>
              </a:spcBef>
              <a:spcAft>
                <a:spcPts val="0"/>
              </a:spcAft>
              <a:buSzPts val="1400"/>
              <a:buFont typeface="Anton"/>
              <a:buNone/>
              <a:defRPr sz="1867" b="1">
                <a:latin typeface="Anton"/>
                <a:ea typeface="Anton"/>
                <a:cs typeface="Anton"/>
                <a:sym typeface="Anton"/>
              </a:defRPr>
            </a:lvl4pPr>
            <a:lvl5pPr lvl="4" algn="ctr" rtl="0">
              <a:lnSpc>
                <a:spcPct val="100000"/>
              </a:lnSpc>
              <a:spcBef>
                <a:spcPts val="0"/>
              </a:spcBef>
              <a:spcAft>
                <a:spcPts val="0"/>
              </a:spcAft>
              <a:buSzPts val="1400"/>
              <a:buFont typeface="Anton"/>
              <a:buNone/>
              <a:defRPr sz="1867" b="1">
                <a:latin typeface="Anton"/>
                <a:ea typeface="Anton"/>
                <a:cs typeface="Anton"/>
                <a:sym typeface="Anton"/>
              </a:defRPr>
            </a:lvl5pPr>
            <a:lvl6pPr lvl="5" algn="ctr" rtl="0">
              <a:lnSpc>
                <a:spcPct val="100000"/>
              </a:lnSpc>
              <a:spcBef>
                <a:spcPts val="0"/>
              </a:spcBef>
              <a:spcAft>
                <a:spcPts val="0"/>
              </a:spcAft>
              <a:buSzPts val="1400"/>
              <a:buFont typeface="Anton"/>
              <a:buNone/>
              <a:defRPr sz="1867" b="1">
                <a:latin typeface="Anton"/>
                <a:ea typeface="Anton"/>
                <a:cs typeface="Anton"/>
                <a:sym typeface="Anton"/>
              </a:defRPr>
            </a:lvl6pPr>
            <a:lvl7pPr lvl="6" algn="ctr" rtl="0">
              <a:lnSpc>
                <a:spcPct val="100000"/>
              </a:lnSpc>
              <a:spcBef>
                <a:spcPts val="0"/>
              </a:spcBef>
              <a:spcAft>
                <a:spcPts val="0"/>
              </a:spcAft>
              <a:buSzPts val="1400"/>
              <a:buFont typeface="Anton"/>
              <a:buNone/>
              <a:defRPr sz="1867" b="1">
                <a:latin typeface="Anton"/>
                <a:ea typeface="Anton"/>
                <a:cs typeface="Anton"/>
                <a:sym typeface="Anton"/>
              </a:defRPr>
            </a:lvl7pPr>
            <a:lvl8pPr lvl="7" algn="ctr" rtl="0">
              <a:lnSpc>
                <a:spcPct val="100000"/>
              </a:lnSpc>
              <a:spcBef>
                <a:spcPts val="0"/>
              </a:spcBef>
              <a:spcAft>
                <a:spcPts val="0"/>
              </a:spcAft>
              <a:buSzPts val="1400"/>
              <a:buFont typeface="Anton"/>
              <a:buNone/>
              <a:defRPr sz="1867" b="1">
                <a:latin typeface="Anton"/>
                <a:ea typeface="Anton"/>
                <a:cs typeface="Anton"/>
                <a:sym typeface="Anton"/>
              </a:defRPr>
            </a:lvl8pPr>
            <a:lvl9pPr lvl="8" algn="ctr" rtl="0">
              <a:lnSpc>
                <a:spcPct val="100000"/>
              </a:lnSpc>
              <a:spcBef>
                <a:spcPts val="0"/>
              </a:spcBef>
              <a:spcAft>
                <a:spcPts val="0"/>
              </a:spcAft>
              <a:buSzPts val="1400"/>
              <a:buFont typeface="Anton"/>
              <a:buNone/>
              <a:defRPr sz="1867" b="1">
                <a:latin typeface="Anton"/>
                <a:ea typeface="Anton"/>
                <a:cs typeface="Anton"/>
                <a:sym typeface="Anton"/>
              </a:defRPr>
            </a:lvl9pPr>
          </a:lstStyle>
          <a:p>
            <a:endParaRPr/>
          </a:p>
        </p:txBody>
      </p:sp>
      <p:sp>
        <p:nvSpPr>
          <p:cNvPr id="18" name="Google Shape;18;p5"/>
          <p:cNvSpPr txBox="1">
            <a:spLocks noGrp="1"/>
          </p:cNvSpPr>
          <p:nvPr>
            <p:ph type="subTitle" idx="2"/>
          </p:nvPr>
        </p:nvSpPr>
        <p:spPr>
          <a:xfrm flipH="1">
            <a:off x="6772400" y="4306033"/>
            <a:ext cx="3614800" cy="985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Font typeface="Josefin Slab"/>
              <a:buNone/>
              <a:defRPr sz="1867"/>
            </a:lvl1pPr>
            <a:lvl2pPr lvl="1" algn="ctr" rtl="0">
              <a:lnSpc>
                <a:spcPct val="100000"/>
              </a:lnSpc>
              <a:spcBef>
                <a:spcPts val="0"/>
              </a:spcBef>
              <a:spcAft>
                <a:spcPts val="0"/>
              </a:spcAft>
              <a:buSzPts val="1100"/>
              <a:buFont typeface="Josefin Slab"/>
              <a:buNone/>
              <a:defRPr sz="1467">
                <a:latin typeface="Josefin Slab"/>
                <a:ea typeface="Josefin Slab"/>
                <a:cs typeface="Josefin Slab"/>
                <a:sym typeface="Josefin Slab"/>
              </a:defRPr>
            </a:lvl2pPr>
            <a:lvl3pPr lvl="2" algn="ctr" rtl="0">
              <a:lnSpc>
                <a:spcPct val="100000"/>
              </a:lnSpc>
              <a:spcBef>
                <a:spcPts val="0"/>
              </a:spcBef>
              <a:spcAft>
                <a:spcPts val="0"/>
              </a:spcAft>
              <a:buSzPts val="1100"/>
              <a:buFont typeface="Josefin Slab"/>
              <a:buNone/>
              <a:defRPr sz="1467">
                <a:latin typeface="Josefin Slab"/>
                <a:ea typeface="Josefin Slab"/>
                <a:cs typeface="Josefin Slab"/>
                <a:sym typeface="Josefin Slab"/>
              </a:defRPr>
            </a:lvl3pPr>
            <a:lvl4pPr lvl="3" algn="ctr" rtl="0">
              <a:lnSpc>
                <a:spcPct val="100000"/>
              </a:lnSpc>
              <a:spcBef>
                <a:spcPts val="0"/>
              </a:spcBef>
              <a:spcAft>
                <a:spcPts val="0"/>
              </a:spcAft>
              <a:buSzPts val="1100"/>
              <a:buFont typeface="Josefin Slab"/>
              <a:buNone/>
              <a:defRPr sz="1467">
                <a:latin typeface="Josefin Slab"/>
                <a:ea typeface="Josefin Slab"/>
                <a:cs typeface="Josefin Slab"/>
                <a:sym typeface="Josefin Slab"/>
              </a:defRPr>
            </a:lvl4pPr>
            <a:lvl5pPr lvl="4" algn="ctr" rtl="0">
              <a:lnSpc>
                <a:spcPct val="100000"/>
              </a:lnSpc>
              <a:spcBef>
                <a:spcPts val="0"/>
              </a:spcBef>
              <a:spcAft>
                <a:spcPts val="0"/>
              </a:spcAft>
              <a:buSzPts val="1100"/>
              <a:buFont typeface="Josefin Slab"/>
              <a:buNone/>
              <a:defRPr sz="1467">
                <a:latin typeface="Josefin Slab"/>
                <a:ea typeface="Josefin Slab"/>
                <a:cs typeface="Josefin Slab"/>
                <a:sym typeface="Josefin Slab"/>
              </a:defRPr>
            </a:lvl5pPr>
            <a:lvl6pPr lvl="5" algn="ctr" rtl="0">
              <a:lnSpc>
                <a:spcPct val="100000"/>
              </a:lnSpc>
              <a:spcBef>
                <a:spcPts val="0"/>
              </a:spcBef>
              <a:spcAft>
                <a:spcPts val="0"/>
              </a:spcAft>
              <a:buSzPts val="1100"/>
              <a:buFont typeface="Josefin Slab"/>
              <a:buNone/>
              <a:defRPr sz="1467">
                <a:latin typeface="Josefin Slab"/>
                <a:ea typeface="Josefin Slab"/>
                <a:cs typeface="Josefin Slab"/>
                <a:sym typeface="Josefin Slab"/>
              </a:defRPr>
            </a:lvl6pPr>
            <a:lvl7pPr lvl="6" algn="ctr" rtl="0">
              <a:lnSpc>
                <a:spcPct val="100000"/>
              </a:lnSpc>
              <a:spcBef>
                <a:spcPts val="0"/>
              </a:spcBef>
              <a:spcAft>
                <a:spcPts val="0"/>
              </a:spcAft>
              <a:buSzPts val="1100"/>
              <a:buFont typeface="Josefin Slab"/>
              <a:buNone/>
              <a:defRPr sz="1467">
                <a:latin typeface="Josefin Slab"/>
                <a:ea typeface="Josefin Slab"/>
                <a:cs typeface="Josefin Slab"/>
                <a:sym typeface="Josefin Slab"/>
              </a:defRPr>
            </a:lvl7pPr>
            <a:lvl8pPr lvl="7" algn="ctr" rtl="0">
              <a:lnSpc>
                <a:spcPct val="100000"/>
              </a:lnSpc>
              <a:spcBef>
                <a:spcPts val="0"/>
              </a:spcBef>
              <a:spcAft>
                <a:spcPts val="0"/>
              </a:spcAft>
              <a:buSzPts val="1100"/>
              <a:buFont typeface="Josefin Slab"/>
              <a:buNone/>
              <a:defRPr sz="1467">
                <a:latin typeface="Josefin Slab"/>
                <a:ea typeface="Josefin Slab"/>
                <a:cs typeface="Josefin Slab"/>
                <a:sym typeface="Josefin Slab"/>
              </a:defRPr>
            </a:lvl8pPr>
            <a:lvl9pPr lvl="8" algn="ctr" rtl="0">
              <a:lnSpc>
                <a:spcPct val="100000"/>
              </a:lnSpc>
              <a:spcBef>
                <a:spcPts val="0"/>
              </a:spcBef>
              <a:spcAft>
                <a:spcPts val="0"/>
              </a:spcAft>
              <a:buSzPts val="1100"/>
              <a:buFont typeface="Josefin Slab"/>
              <a:buNone/>
              <a:defRPr sz="1467">
                <a:latin typeface="Josefin Slab"/>
                <a:ea typeface="Josefin Slab"/>
                <a:cs typeface="Josefin Slab"/>
                <a:sym typeface="Josefin Slab"/>
              </a:defRPr>
            </a:lvl9pPr>
          </a:lstStyle>
          <a:p>
            <a:endParaRPr/>
          </a:p>
        </p:txBody>
      </p:sp>
      <p:sp>
        <p:nvSpPr>
          <p:cNvPr id="19" name="Google Shape;19;p5"/>
          <p:cNvSpPr txBox="1">
            <a:spLocks noGrp="1"/>
          </p:cNvSpPr>
          <p:nvPr>
            <p:ph type="subTitle" idx="3"/>
          </p:nvPr>
        </p:nvSpPr>
        <p:spPr>
          <a:xfrm flipH="1">
            <a:off x="2478180" y="3872667"/>
            <a:ext cx="2268400" cy="5940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400"/>
              <a:buFont typeface="Anton"/>
              <a:buNone/>
              <a:defRPr sz="2400">
                <a:latin typeface="Anton"/>
                <a:ea typeface="Anton"/>
                <a:cs typeface="Anton"/>
                <a:sym typeface="Anton"/>
              </a:defRPr>
            </a:lvl1pPr>
            <a:lvl2pPr lvl="1" algn="ctr" rtl="0">
              <a:lnSpc>
                <a:spcPct val="100000"/>
              </a:lnSpc>
              <a:spcBef>
                <a:spcPts val="0"/>
              </a:spcBef>
              <a:spcAft>
                <a:spcPts val="0"/>
              </a:spcAft>
              <a:buSzPts val="1400"/>
              <a:buFont typeface="Anton"/>
              <a:buNone/>
              <a:defRPr sz="1867" b="1">
                <a:latin typeface="Anton"/>
                <a:ea typeface="Anton"/>
                <a:cs typeface="Anton"/>
                <a:sym typeface="Anton"/>
              </a:defRPr>
            </a:lvl2pPr>
            <a:lvl3pPr lvl="2" algn="ctr" rtl="0">
              <a:lnSpc>
                <a:spcPct val="100000"/>
              </a:lnSpc>
              <a:spcBef>
                <a:spcPts val="0"/>
              </a:spcBef>
              <a:spcAft>
                <a:spcPts val="0"/>
              </a:spcAft>
              <a:buSzPts val="1400"/>
              <a:buFont typeface="Anton"/>
              <a:buNone/>
              <a:defRPr sz="1867" b="1">
                <a:latin typeface="Anton"/>
                <a:ea typeface="Anton"/>
                <a:cs typeface="Anton"/>
                <a:sym typeface="Anton"/>
              </a:defRPr>
            </a:lvl3pPr>
            <a:lvl4pPr lvl="3" algn="ctr" rtl="0">
              <a:lnSpc>
                <a:spcPct val="100000"/>
              </a:lnSpc>
              <a:spcBef>
                <a:spcPts val="0"/>
              </a:spcBef>
              <a:spcAft>
                <a:spcPts val="0"/>
              </a:spcAft>
              <a:buSzPts val="1400"/>
              <a:buFont typeface="Anton"/>
              <a:buNone/>
              <a:defRPr sz="1867" b="1">
                <a:latin typeface="Anton"/>
                <a:ea typeface="Anton"/>
                <a:cs typeface="Anton"/>
                <a:sym typeface="Anton"/>
              </a:defRPr>
            </a:lvl4pPr>
            <a:lvl5pPr lvl="4" algn="ctr" rtl="0">
              <a:lnSpc>
                <a:spcPct val="100000"/>
              </a:lnSpc>
              <a:spcBef>
                <a:spcPts val="0"/>
              </a:spcBef>
              <a:spcAft>
                <a:spcPts val="0"/>
              </a:spcAft>
              <a:buSzPts val="1400"/>
              <a:buFont typeface="Anton"/>
              <a:buNone/>
              <a:defRPr sz="1867" b="1">
                <a:latin typeface="Anton"/>
                <a:ea typeface="Anton"/>
                <a:cs typeface="Anton"/>
                <a:sym typeface="Anton"/>
              </a:defRPr>
            </a:lvl5pPr>
            <a:lvl6pPr lvl="5" algn="ctr" rtl="0">
              <a:lnSpc>
                <a:spcPct val="100000"/>
              </a:lnSpc>
              <a:spcBef>
                <a:spcPts val="0"/>
              </a:spcBef>
              <a:spcAft>
                <a:spcPts val="0"/>
              </a:spcAft>
              <a:buSzPts val="1400"/>
              <a:buFont typeface="Anton"/>
              <a:buNone/>
              <a:defRPr sz="1867" b="1">
                <a:latin typeface="Anton"/>
                <a:ea typeface="Anton"/>
                <a:cs typeface="Anton"/>
                <a:sym typeface="Anton"/>
              </a:defRPr>
            </a:lvl6pPr>
            <a:lvl7pPr lvl="6" algn="ctr" rtl="0">
              <a:lnSpc>
                <a:spcPct val="100000"/>
              </a:lnSpc>
              <a:spcBef>
                <a:spcPts val="0"/>
              </a:spcBef>
              <a:spcAft>
                <a:spcPts val="0"/>
              </a:spcAft>
              <a:buSzPts val="1400"/>
              <a:buFont typeface="Anton"/>
              <a:buNone/>
              <a:defRPr sz="1867" b="1">
                <a:latin typeface="Anton"/>
                <a:ea typeface="Anton"/>
                <a:cs typeface="Anton"/>
                <a:sym typeface="Anton"/>
              </a:defRPr>
            </a:lvl7pPr>
            <a:lvl8pPr lvl="7" algn="ctr" rtl="0">
              <a:lnSpc>
                <a:spcPct val="100000"/>
              </a:lnSpc>
              <a:spcBef>
                <a:spcPts val="0"/>
              </a:spcBef>
              <a:spcAft>
                <a:spcPts val="0"/>
              </a:spcAft>
              <a:buSzPts val="1400"/>
              <a:buFont typeface="Anton"/>
              <a:buNone/>
              <a:defRPr sz="1867" b="1">
                <a:latin typeface="Anton"/>
                <a:ea typeface="Anton"/>
                <a:cs typeface="Anton"/>
                <a:sym typeface="Anton"/>
              </a:defRPr>
            </a:lvl8pPr>
            <a:lvl9pPr lvl="8" algn="ctr" rtl="0">
              <a:lnSpc>
                <a:spcPct val="100000"/>
              </a:lnSpc>
              <a:spcBef>
                <a:spcPts val="0"/>
              </a:spcBef>
              <a:spcAft>
                <a:spcPts val="0"/>
              </a:spcAft>
              <a:buSzPts val="1400"/>
              <a:buFont typeface="Anton"/>
              <a:buNone/>
              <a:defRPr sz="1867" b="1">
                <a:latin typeface="Anton"/>
                <a:ea typeface="Anton"/>
                <a:cs typeface="Anton"/>
                <a:sym typeface="Anton"/>
              </a:defRPr>
            </a:lvl9pPr>
          </a:lstStyle>
          <a:p>
            <a:endParaRPr/>
          </a:p>
        </p:txBody>
      </p:sp>
      <p:sp>
        <p:nvSpPr>
          <p:cNvPr id="20" name="Google Shape;20;p5"/>
          <p:cNvSpPr txBox="1">
            <a:spLocks noGrp="1"/>
          </p:cNvSpPr>
          <p:nvPr>
            <p:ph type="subTitle" idx="4"/>
          </p:nvPr>
        </p:nvSpPr>
        <p:spPr>
          <a:xfrm flipH="1">
            <a:off x="1805067" y="4306033"/>
            <a:ext cx="3614800" cy="985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Font typeface="Josefin Slab"/>
              <a:buNone/>
              <a:defRPr sz="1867"/>
            </a:lvl1pPr>
            <a:lvl2pPr lvl="1" algn="ctr" rtl="0">
              <a:lnSpc>
                <a:spcPct val="100000"/>
              </a:lnSpc>
              <a:spcBef>
                <a:spcPts val="0"/>
              </a:spcBef>
              <a:spcAft>
                <a:spcPts val="0"/>
              </a:spcAft>
              <a:buSzPts val="1100"/>
              <a:buFont typeface="Josefin Slab"/>
              <a:buNone/>
              <a:defRPr sz="1467">
                <a:latin typeface="Josefin Slab"/>
                <a:ea typeface="Josefin Slab"/>
                <a:cs typeface="Josefin Slab"/>
                <a:sym typeface="Josefin Slab"/>
              </a:defRPr>
            </a:lvl2pPr>
            <a:lvl3pPr lvl="2" algn="ctr" rtl="0">
              <a:lnSpc>
                <a:spcPct val="100000"/>
              </a:lnSpc>
              <a:spcBef>
                <a:spcPts val="0"/>
              </a:spcBef>
              <a:spcAft>
                <a:spcPts val="0"/>
              </a:spcAft>
              <a:buSzPts val="1100"/>
              <a:buFont typeface="Josefin Slab"/>
              <a:buNone/>
              <a:defRPr sz="1467">
                <a:latin typeface="Josefin Slab"/>
                <a:ea typeface="Josefin Slab"/>
                <a:cs typeface="Josefin Slab"/>
                <a:sym typeface="Josefin Slab"/>
              </a:defRPr>
            </a:lvl3pPr>
            <a:lvl4pPr lvl="3" algn="ctr" rtl="0">
              <a:lnSpc>
                <a:spcPct val="100000"/>
              </a:lnSpc>
              <a:spcBef>
                <a:spcPts val="0"/>
              </a:spcBef>
              <a:spcAft>
                <a:spcPts val="0"/>
              </a:spcAft>
              <a:buSzPts val="1100"/>
              <a:buFont typeface="Josefin Slab"/>
              <a:buNone/>
              <a:defRPr sz="1467">
                <a:latin typeface="Josefin Slab"/>
                <a:ea typeface="Josefin Slab"/>
                <a:cs typeface="Josefin Slab"/>
                <a:sym typeface="Josefin Slab"/>
              </a:defRPr>
            </a:lvl4pPr>
            <a:lvl5pPr lvl="4" algn="ctr" rtl="0">
              <a:lnSpc>
                <a:spcPct val="100000"/>
              </a:lnSpc>
              <a:spcBef>
                <a:spcPts val="0"/>
              </a:spcBef>
              <a:spcAft>
                <a:spcPts val="0"/>
              </a:spcAft>
              <a:buSzPts val="1100"/>
              <a:buFont typeface="Josefin Slab"/>
              <a:buNone/>
              <a:defRPr sz="1467">
                <a:latin typeface="Josefin Slab"/>
                <a:ea typeface="Josefin Slab"/>
                <a:cs typeface="Josefin Slab"/>
                <a:sym typeface="Josefin Slab"/>
              </a:defRPr>
            </a:lvl5pPr>
            <a:lvl6pPr lvl="5" algn="ctr" rtl="0">
              <a:lnSpc>
                <a:spcPct val="100000"/>
              </a:lnSpc>
              <a:spcBef>
                <a:spcPts val="0"/>
              </a:spcBef>
              <a:spcAft>
                <a:spcPts val="0"/>
              </a:spcAft>
              <a:buSzPts val="1100"/>
              <a:buFont typeface="Josefin Slab"/>
              <a:buNone/>
              <a:defRPr sz="1467">
                <a:latin typeface="Josefin Slab"/>
                <a:ea typeface="Josefin Slab"/>
                <a:cs typeface="Josefin Slab"/>
                <a:sym typeface="Josefin Slab"/>
              </a:defRPr>
            </a:lvl6pPr>
            <a:lvl7pPr lvl="6" algn="ctr" rtl="0">
              <a:lnSpc>
                <a:spcPct val="100000"/>
              </a:lnSpc>
              <a:spcBef>
                <a:spcPts val="0"/>
              </a:spcBef>
              <a:spcAft>
                <a:spcPts val="0"/>
              </a:spcAft>
              <a:buSzPts val="1100"/>
              <a:buFont typeface="Josefin Slab"/>
              <a:buNone/>
              <a:defRPr sz="1467">
                <a:latin typeface="Josefin Slab"/>
                <a:ea typeface="Josefin Slab"/>
                <a:cs typeface="Josefin Slab"/>
                <a:sym typeface="Josefin Slab"/>
              </a:defRPr>
            </a:lvl7pPr>
            <a:lvl8pPr lvl="7" algn="ctr" rtl="0">
              <a:lnSpc>
                <a:spcPct val="100000"/>
              </a:lnSpc>
              <a:spcBef>
                <a:spcPts val="0"/>
              </a:spcBef>
              <a:spcAft>
                <a:spcPts val="0"/>
              </a:spcAft>
              <a:buSzPts val="1100"/>
              <a:buFont typeface="Josefin Slab"/>
              <a:buNone/>
              <a:defRPr sz="1467">
                <a:latin typeface="Josefin Slab"/>
                <a:ea typeface="Josefin Slab"/>
                <a:cs typeface="Josefin Slab"/>
                <a:sym typeface="Josefin Slab"/>
              </a:defRPr>
            </a:lvl8pPr>
            <a:lvl9pPr lvl="8" algn="ctr" rtl="0">
              <a:lnSpc>
                <a:spcPct val="100000"/>
              </a:lnSpc>
              <a:spcBef>
                <a:spcPts val="0"/>
              </a:spcBef>
              <a:spcAft>
                <a:spcPts val="0"/>
              </a:spcAft>
              <a:buSzPts val="1100"/>
              <a:buFont typeface="Josefin Slab"/>
              <a:buNone/>
              <a:defRPr sz="1467">
                <a:latin typeface="Josefin Slab"/>
                <a:ea typeface="Josefin Slab"/>
                <a:cs typeface="Josefin Slab"/>
                <a:sym typeface="Josefin Slab"/>
              </a:defRPr>
            </a:lvl9pPr>
          </a:lstStyle>
          <a:p>
            <a:endParaRPr/>
          </a:p>
        </p:txBody>
      </p:sp>
      <p:sp>
        <p:nvSpPr>
          <p:cNvPr id="21" name="Google Shape;21;p5"/>
          <p:cNvSpPr txBox="1">
            <a:spLocks noGrp="1"/>
          </p:cNvSpPr>
          <p:nvPr>
            <p:ph type="title"/>
          </p:nvPr>
        </p:nvSpPr>
        <p:spPr>
          <a:xfrm>
            <a:off x="960133" y="679767"/>
            <a:ext cx="10272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4000"/>
            </a:lvl1pPr>
            <a:lvl2pPr lvl="1" algn="ctr" rtl="0">
              <a:spcBef>
                <a:spcPts val="0"/>
              </a:spcBef>
              <a:spcAft>
                <a:spcPts val="0"/>
              </a:spcAft>
              <a:buSzPts val="3000"/>
              <a:buNone/>
              <a:defRPr sz="4000"/>
            </a:lvl2pPr>
            <a:lvl3pPr lvl="2" algn="ctr" rtl="0">
              <a:spcBef>
                <a:spcPts val="0"/>
              </a:spcBef>
              <a:spcAft>
                <a:spcPts val="0"/>
              </a:spcAft>
              <a:buSzPts val="3000"/>
              <a:buNone/>
              <a:defRPr sz="4000"/>
            </a:lvl3pPr>
            <a:lvl4pPr lvl="3" algn="ctr" rtl="0">
              <a:spcBef>
                <a:spcPts val="0"/>
              </a:spcBef>
              <a:spcAft>
                <a:spcPts val="0"/>
              </a:spcAft>
              <a:buSzPts val="3000"/>
              <a:buNone/>
              <a:defRPr sz="4000"/>
            </a:lvl4pPr>
            <a:lvl5pPr lvl="4" algn="ctr" rtl="0">
              <a:spcBef>
                <a:spcPts val="0"/>
              </a:spcBef>
              <a:spcAft>
                <a:spcPts val="0"/>
              </a:spcAft>
              <a:buSzPts val="3000"/>
              <a:buNone/>
              <a:defRPr sz="4000"/>
            </a:lvl5pPr>
            <a:lvl6pPr lvl="5" algn="ctr" rtl="0">
              <a:spcBef>
                <a:spcPts val="0"/>
              </a:spcBef>
              <a:spcAft>
                <a:spcPts val="0"/>
              </a:spcAft>
              <a:buSzPts val="3000"/>
              <a:buNone/>
              <a:defRPr sz="4000"/>
            </a:lvl6pPr>
            <a:lvl7pPr lvl="6" algn="ctr" rtl="0">
              <a:spcBef>
                <a:spcPts val="0"/>
              </a:spcBef>
              <a:spcAft>
                <a:spcPts val="0"/>
              </a:spcAft>
              <a:buSzPts val="3000"/>
              <a:buNone/>
              <a:defRPr sz="4000"/>
            </a:lvl7pPr>
            <a:lvl8pPr lvl="7" algn="ctr" rtl="0">
              <a:spcBef>
                <a:spcPts val="0"/>
              </a:spcBef>
              <a:spcAft>
                <a:spcPts val="0"/>
              </a:spcAft>
              <a:buSzPts val="3000"/>
              <a:buNone/>
              <a:defRPr sz="4000"/>
            </a:lvl8pPr>
            <a:lvl9pPr lvl="8" algn="ctr" rtl="0">
              <a:spcBef>
                <a:spcPts val="0"/>
              </a:spcBef>
              <a:spcAft>
                <a:spcPts val="0"/>
              </a:spcAft>
              <a:buSzPts val="3000"/>
              <a:buNone/>
              <a:defRPr sz="4000"/>
            </a:lvl9pPr>
          </a:lstStyle>
          <a:p>
            <a:endParaRPr/>
          </a:p>
        </p:txBody>
      </p:sp>
    </p:spTree>
    <p:extLst>
      <p:ext uri="{BB962C8B-B14F-4D97-AF65-F5344CB8AC3E}">
        <p14:creationId xmlns:p14="http://schemas.microsoft.com/office/powerpoint/2010/main" val="280973761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only" type="titleOnly">
  <p:cSld name="Title only">
    <p:bg>
      <p:bgPr>
        <a:blipFill>
          <a:blip r:embed="rId2">
            <a:alphaModFix/>
          </a:blip>
          <a:stretch>
            <a:fillRect/>
          </a:stretch>
        </a:blipFill>
        <a:effectLst/>
      </p:bgPr>
    </p:bg>
    <p:spTree>
      <p:nvGrpSpPr>
        <p:cNvPr id="1" name="Shape 22"/>
        <p:cNvGrpSpPr/>
        <p:nvPr/>
      </p:nvGrpSpPr>
      <p:grpSpPr>
        <a:xfrm>
          <a:off x="0" y="0"/>
          <a:ext cx="0" cy="0"/>
          <a:chOff x="0" y="0"/>
          <a:chExt cx="0" cy="0"/>
        </a:xfrm>
      </p:grpSpPr>
      <p:sp>
        <p:nvSpPr>
          <p:cNvPr id="23" name="Google Shape;23;p6"/>
          <p:cNvSpPr txBox="1">
            <a:spLocks noGrp="1"/>
          </p:cNvSpPr>
          <p:nvPr>
            <p:ph type="title"/>
          </p:nvPr>
        </p:nvSpPr>
        <p:spPr>
          <a:xfrm>
            <a:off x="960133" y="679767"/>
            <a:ext cx="10272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4000"/>
            </a:lvl1pPr>
            <a:lvl2pPr lvl="1" algn="ctr" rtl="0">
              <a:spcBef>
                <a:spcPts val="0"/>
              </a:spcBef>
              <a:spcAft>
                <a:spcPts val="0"/>
              </a:spcAft>
              <a:buSzPts val="3000"/>
              <a:buNone/>
              <a:defRPr sz="4000"/>
            </a:lvl2pPr>
            <a:lvl3pPr lvl="2" algn="ctr" rtl="0">
              <a:spcBef>
                <a:spcPts val="0"/>
              </a:spcBef>
              <a:spcAft>
                <a:spcPts val="0"/>
              </a:spcAft>
              <a:buSzPts val="3000"/>
              <a:buNone/>
              <a:defRPr sz="4000"/>
            </a:lvl3pPr>
            <a:lvl4pPr lvl="3" algn="ctr" rtl="0">
              <a:spcBef>
                <a:spcPts val="0"/>
              </a:spcBef>
              <a:spcAft>
                <a:spcPts val="0"/>
              </a:spcAft>
              <a:buSzPts val="3000"/>
              <a:buNone/>
              <a:defRPr sz="4000"/>
            </a:lvl4pPr>
            <a:lvl5pPr lvl="4" algn="ctr" rtl="0">
              <a:spcBef>
                <a:spcPts val="0"/>
              </a:spcBef>
              <a:spcAft>
                <a:spcPts val="0"/>
              </a:spcAft>
              <a:buSzPts val="3000"/>
              <a:buNone/>
              <a:defRPr sz="4000"/>
            </a:lvl5pPr>
            <a:lvl6pPr lvl="5" algn="ctr" rtl="0">
              <a:spcBef>
                <a:spcPts val="0"/>
              </a:spcBef>
              <a:spcAft>
                <a:spcPts val="0"/>
              </a:spcAft>
              <a:buSzPts val="3000"/>
              <a:buNone/>
              <a:defRPr sz="4000"/>
            </a:lvl6pPr>
            <a:lvl7pPr lvl="6" algn="ctr" rtl="0">
              <a:spcBef>
                <a:spcPts val="0"/>
              </a:spcBef>
              <a:spcAft>
                <a:spcPts val="0"/>
              </a:spcAft>
              <a:buSzPts val="3000"/>
              <a:buNone/>
              <a:defRPr sz="4000"/>
            </a:lvl7pPr>
            <a:lvl8pPr lvl="7" algn="ctr" rtl="0">
              <a:spcBef>
                <a:spcPts val="0"/>
              </a:spcBef>
              <a:spcAft>
                <a:spcPts val="0"/>
              </a:spcAft>
              <a:buSzPts val="3000"/>
              <a:buNone/>
              <a:defRPr sz="4000"/>
            </a:lvl8pPr>
            <a:lvl9pPr lvl="8" algn="ctr" rtl="0">
              <a:spcBef>
                <a:spcPts val="0"/>
              </a:spcBef>
              <a:spcAft>
                <a:spcPts val="0"/>
              </a:spcAft>
              <a:buSzPts val="3000"/>
              <a:buNone/>
              <a:defRPr sz="4000"/>
            </a:lvl9pPr>
          </a:lstStyle>
          <a:p>
            <a:endParaRPr/>
          </a:p>
        </p:txBody>
      </p:sp>
    </p:spTree>
    <p:extLst>
      <p:ext uri="{BB962C8B-B14F-4D97-AF65-F5344CB8AC3E}">
        <p14:creationId xmlns:p14="http://schemas.microsoft.com/office/powerpoint/2010/main" val="45700167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Solo título 1">
  <p:cSld name="Solo título 1">
    <p:bg>
      <p:bgPr>
        <a:blipFill>
          <a:blip r:embed="rId2">
            <a:alphaModFix/>
          </a:blip>
          <a:stretch>
            <a:fillRect/>
          </a:stretch>
        </a:blipFill>
        <a:effectLst/>
      </p:bgPr>
    </p:bg>
    <p:spTree>
      <p:nvGrpSpPr>
        <p:cNvPr id="1" name="Shape 24"/>
        <p:cNvGrpSpPr/>
        <p:nvPr/>
      </p:nvGrpSpPr>
      <p:grpSpPr>
        <a:xfrm>
          <a:off x="0" y="0"/>
          <a:ext cx="0" cy="0"/>
          <a:chOff x="0" y="0"/>
          <a:chExt cx="0" cy="0"/>
        </a:xfrm>
      </p:grpSpPr>
      <p:sp>
        <p:nvSpPr>
          <p:cNvPr id="25" name="Google Shape;25;p7"/>
          <p:cNvSpPr txBox="1">
            <a:spLocks noGrp="1"/>
          </p:cNvSpPr>
          <p:nvPr>
            <p:ph type="title"/>
          </p:nvPr>
        </p:nvSpPr>
        <p:spPr>
          <a:xfrm>
            <a:off x="960133" y="679767"/>
            <a:ext cx="10272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4000"/>
            </a:lvl1pPr>
            <a:lvl2pPr lvl="1" algn="ctr" rtl="0">
              <a:spcBef>
                <a:spcPts val="0"/>
              </a:spcBef>
              <a:spcAft>
                <a:spcPts val="0"/>
              </a:spcAft>
              <a:buSzPts val="3000"/>
              <a:buNone/>
              <a:defRPr sz="4000"/>
            </a:lvl2pPr>
            <a:lvl3pPr lvl="2" algn="ctr" rtl="0">
              <a:spcBef>
                <a:spcPts val="0"/>
              </a:spcBef>
              <a:spcAft>
                <a:spcPts val="0"/>
              </a:spcAft>
              <a:buSzPts val="3000"/>
              <a:buNone/>
              <a:defRPr sz="4000"/>
            </a:lvl3pPr>
            <a:lvl4pPr lvl="3" algn="ctr" rtl="0">
              <a:spcBef>
                <a:spcPts val="0"/>
              </a:spcBef>
              <a:spcAft>
                <a:spcPts val="0"/>
              </a:spcAft>
              <a:buSzPts val="3000"/>
              <a:buNone/>
              <a:defRPr sz="4000"/>
            </a:lvl4pPr>
            <a:lvl5pPr lvl="4" algn="ctr" rtl="0">
              <a:spcBef>
                <a:spcPts val="0"/>
              </a:spcBef>
              <a:spcAft>
                <a:spcPts val="0"/>
              </a:spcAft>
              <a:buSzPts val="3000"/>
              <a:buNone/>
              <a:defRPr sz="4000"/>
            </a:lvl5pPr>
            <a:lvl6pPr lvl="5" algn="ctr" rtl="0">
              <a:spcBef>
                <a:spcPts val="0"/>
              </a:spcBef>
              <a:spcAft>
                <a:spcPts val="0"/>
              </a:spcAft>
              <a:buSzPts val="3000"/>
              <a:buNone/>
              <a:defRPr sz="4000"/>
            </a:lvl6pPr>
            <a:lvl7pPr lvl="6" algn="ctr" rtl="0">
              <a:spcBef>
                <a:spcPts val="0"/>
              </a:spcBef>
              <a:spcAft>
                <a:spcPts val="0"/>
              </a:spcAft>
              <a:buSzPts val="3000"/>
              <a:buNone/>
              <a:defRPr sz="4000"/>
            </a:lvl7pPr>
            <a:lvl8pPr lvl="7" algn="ctr" rtl="0">
              <a:spcBef>
                <a:spcPts val="0"/>
              </a:spcBef>
              <a:spcAft>
                <a:spcPts val="0"/>
              </a:spcAft>
              <a:buSzPts val="3000"/>
              <a:buNone/>
              <a:defRPr sz="4000"/>
            </a:lvl8pPr>
            <a:lvl9pPr lvl="8" algn="ctr" rtl="0">
              <a:spcBef>
                <a:spcPts val="0"/>
              </a:spcBef>
              <a:spcAft>
                <a:spcPts val="0"/>
              </a:spcAft>
              <a:buSzPts val="3000"/>
              <a:buNone/>
              <a:defRPr sz="4000"/>
            </a:lvl9pPr>
          </a:lstStyle>
          <a:p>
            <a:endParaRPr/>
          </a:p>
        </p:txBody>
      </p:sp>
    </p:spTree>
    <p:extLst>
      <p:ext uri="{BB962C8B-B14F-4D97-AF65-F5344CB8AC3E}">
        <p14:creationId xmlns:p14="http://schemas.microsoft.com/office/powerpoint/2010/main" val="254799826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One column text">
  <p:cSld name="One column text">
    <p:bg>
      <p:bgPr>
        <a:blipFill>
          <a:blip r:embed="rId2">
            <a:alphaModFix/>
          </a:blip>
          <a:stretch>
            <a:fillRect/>
          </a:stretch>
        </a:blipFill>
        <a:effectLst/>
      </p:bgPr>
    </p:bg>
    <p:spTree>
      <p:nvGrpSpPr>
        <p:cNvPr id="1" name="Shape 26"/>
        <p:cNvGrpSpPr/>
        <p:nvPr/>
      </p:nvGrpSpPr>
      <p:grpSpPr>
        <a:xfrm>
          <a:off x="0" y="0"/>
          <a:ext cx="0" cy="0"/>
          <a:chOff x="0" y="0"/>
          <a:chExt cx="0" cy="0"/>
        </a:xfrm>
      </p:grpSpPr>
      <p:sp>
        <p:nvSpPr>
          <p:cNvPr id="27" name="Google Shape;27;p8"/>
          <p:cNvSpPr txBox="1">
            <a:spLocks noGrp="1"/>
          </p:cNvSpPr>
          <p:nvPr>
            <p:ph type="subTitle" idx="1"/>
          </p:nvPr>
        </p:nvSpPr>
        <p:spPr>
          <a:xfrm>
            <a:off x="3316217" y="1912800"/>
            <a:ext cx="4490400" cy="30324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2800"/>
              <a:buNone/>
              <a:defRPr sz="1867"/>
            </a:lvl1pPr>
            <a:lvl2pPr lvl="1" algn="ctr" rtl="0">
              <a:lnSpc>
                <a:spcPct val="100000"/>
              </a:lnSpc>
              <a:spcBef>
                <a:spcPts val="0"/>
              </a:spcBef>
              <a:spcAft>
                <a:spcPts val="0"/>
              </a:spcAft>
              <a:buSzPts val="2800"/>
              <a:buNone/>
              <a:defRPr sz="3733"/>
            </a:lvl2pPr>
            <a:lvl3pPr lvl="2" algn="ctr" rtl="0">
              <a:lnSpc>
                <a:spcPct val="100000"/>
              </a:lnSpc>
              <a:spcBef>
                <a:spcPts val="0"/>
              </a:spcBef>
              <a:spcAft>
                <a:spcPts val="0"/>
              </a:spcAft>
              <a:buSzPts val="2800"/>
              <a:buNone/>
              <a:defRPr sz="3733"/>
            </a:lvl3pPr>
            <a:lvl4pPr lvl="3" algn="ctr" rtl="0">
              <a:lnSpc>
                <a:spcPct val="100000"/>
              </a:lnSpc>
              <a:spcBef>
                <a:spcPts val="0"/>
              </a:spcBef>
              <a:spcAft>
                <a:spcPts val="0"/>
              </a:spcAft>
              <a:buSzPts val="2800"/>
              <a:buNone/>
              <a:defRPr sz="3733"/>
            </a:lvl4pPr>
            <a:lvl5pPr lvl="4" algn="ctr" rtl="0">
              <a:lnSpc>
                <a:spcPct val="100000"/>
              </a:lnSpc>
              <a:spcBef>
                <a:spcPts val="0"/>
              </a:spcBef>
              <a:spcAft>
                <a:spcPts val="0"/>
              </a:spcAft>
              <a:buSzPts val="2800"/>
              <a:buNone/>
              <a:defRPr sz="3733"/>
            </a:lvl5pPr>
            <a:lvl6pPr lvl="5" algn="ctr" rtl="0">
              <a:lnSpc>
                <a:spcPct val="100000"/>
              </a:lnSpc>
              <a:spcBef>
                <a:spcPts val="0"/>
              </a:spcBef>
              <a:spcAft>
                <a:spcPts val="0"/>
              </a:spcAft>
              <a:buSzPts val="2800"/>
              <a:buNone/>
              <a:defRPr sz="3733"/>
            </a:lvl6pPr>
            <a:lvl7pPr lvl="6" algn="ctr" rtl="0">
              <a:lnSpc>
                <a:spcPct val="100000"/>
              </a:lnSpc>
              <a:spcBef>
                <a:spcPts val="0"/>
              </a:spcBef>
              <a:spcAft>
                <a:spcPts val="0"/>
              </a:spcAft>
              <a:buSzPts val="2800"/>
              <a:buNone/>
              <a:defRPr sz="3733"/>
            </a:lvl7pPr>
            <a:lvl8pPr lvl="7" algn="ctr" rtl="0">
              <a:lnSpc>
                <a:spcPct val="100000"/>
              </a:lnSpc>
              <a:spcBef>
                <a:spcPts val="0"/>
              </a:spcBef>
              <a:spcAft>
                <a:spcPts val="0"/>
              </a:spcAft>
              <a:buSzPts val="2800"/>
              <a:buNone/>
              <a:defRPr sz="3733"/>
            </a:lvl8pPr>
            <a:lvl9pPr lvl="8" algn="ctr" rtl="0">
              <a:lnSpc>
                <a:spcPct val="100000"/>
              </a:lnSpc>
              <a:spcBef>
                <a:spcPts val="0"/>
              </a:spcBef>
              <a:spcAft>
                <a:spcPts val="0"/>
              </a:spcAft>
              <a:buSzPts val="2800"/>
              <a:buNone/>
              <a:defRPr sz="3733"/>
            </a:lvl9pPr>
          </a:lstStyle>
          <a:p>
            <a:endParaRPr/>
          </a:p>
        </p:txBody>
      </p:sp>
      <p:sp>
        <p:nvSpPr>
          <p:cNvPr id="28" name="Google Shape;28;p8"/>
          <p:cNvSpPr txBox="1">
            <a:spLocks noGrp="1"/>
          </p:cNvSpPr>
          <p:nvPr>
            <p:ph type="title"/>
          </p:nvPr>
        </p:nvSpPr>
        <p:spPr>
          <a:xfrm>
            <a:off x="8706971" y="1912800"/>
            <a:ext cx="2622800" cy="30324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None/>
              <a:defRPr sz="6400"/>
            </a:lvl1pPr>
            <a:lvl2pPr lvl="1" rtl="0">
              <a:spcBef>
                <a:spcPts val="0"/>
              </a:spcBef>
              <a:spcAft>
                <a:spcPts val="0"/>
              </a:spcAft>
              <a:buSzPts val="1400"/>
              <a:buNone/>
              <a:defRPr sz="1867"/>
            </a:lvl2pPr>
            <a:lvl3pPr lvl="2" rtl="0">
              <a:spcBef>
                <a:spcPts val="0"/>
              </a:spcBef>
              <a:spcAft>
                <a:spcPts val="0"/>
              </a:spcAft>
              <a:buSzPts val="1400"/>
              <a:buNone/>
              <a:defRPr sz="1867"/>
            </a:lvl3pPr>
            <a:lvl4pPr lvl="3" rtl="0">
              <a:spcBef>
                <a:spcPts val="0"/>
              </a:spcBef>
              <a:spcAft>
                <a:spcPts val="0"/>
              </a:spcAft>
              <a:buSzPts val="1400"/>
              <a:buNone/>
              <a:defRPr sz="1867"/>
            </a:lvl4pPr>
            <a:lvl5pPr lvl="4" rtl="0">
              <a:spcBef>
                <a:spcPts val="0"/>
              </a:spcBef>
              <a:spcAft>
                <a:spcPts val="0"/>
              </a:spcAft>
              <a:buSzPts val="1400"/>
              <a:buNone/>
              <a:defRPr sz="1867"/>
            </a:lvl5pPr>
            <a:lvl6pPr lvl="5" rtl="0">
              <a:spcBef>
                <a:spcPts val="0"/>
              </a:spcBef>
              <a:spcAft>
                <a:spcPts val="0"/>
              </a:spcAft>
              <a:buSzPts val="1400"/>
              <a:buNone/>
              <a:defRPr sz="1867"/>
            </a:lvl6pPr>
            <a:lvl7pPr lvl="6" rtl="0">
              <a:spcBef>
                <a:spcPts val="0"/>
              </a:spcBef>
              <a:spcAft>
                <a:spcPts val="0"/>
              </a:spcAft>
              <a:buSzPts val="1400"/>
              <a:buNone/>
              <a:defRPr sz="1867"/>
            </a:lvl7pPr>
            <a:lvl8pPr lvl="7" rtl="0">
              <a:spcBef>
                <a:spcPts val="0"/>
              </a:spcBef>
              <a:spcAft>
                <a:spcPts val="0"/>
              </a:spcAft>
              <a:buSzPts val="1400"/>
              <a:buNone/>
              <a:defRPr sz="1867"/>
            </a:lvl8pPr>
            <a:lvl9pPr lvl="8" rtl="0">
              <a:spcBef>
                <a:spcPts val="0"/>
              </a:spcBef>
              <a:spcAft>
                <a:spcPts val="0"/>
              </a:spcAft>
              <a:buSzPts val="1400"/>
              <a:buNone/>
              <a:defRPr sz="1867"/>
            </a:lvl9pPr>
          </a:lstStyle>
          <a:p>
            <a:endParaRPr/>
          </a:p>
        </p:txBody>
      </p:sp>
    </p:spTree>
    <p:extLst>
      <p:ext uri="{BB962C8B-B14F-4D97-AF65-F5344CB8AC3E}">
        <p14:creationId xmlns:p14="http://schemas.microsoft.com/office/powerpoint/2010/main" val="294647456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Main point">
  <p:cSld name="Main point">
    <p:bg>
      <p:bgPr>
        <a:blipFill>
          <a:blip r:embed="rId2">
            <a:alphaModFix/>
          </a:blip>
          <a:stretch>
            <a:fillRect/>
          </a:stretch>
        </a:blipFill>
        <a:effectLst/>
      </p:bgPr>
    </p:bg>
    <p:spTree>
      <p:nvGrpSpPr>
        <p:cNvPr id="1" name="Shape 29"/>
        <p:cNvGrpSpPr/>
        <p:nvPr/>
      </p:nvGrpSpPr>
      <p:grpSpPr>
        <a:xfrm>
          <a:off x="0" y="0"/>
          <a:ext cx="0" cy="0"/>
          <a:chOff x="0" y="0"/>
          <a:chExt cx="0" cy="0"/>
        </a:xfrm>
      </p:grpSpPr>
      <p:sp>
        <p:nvSpPr>
          <p:cNvPr id="30" name="Google Shape;30;p9"/>
          <p:cNvSpPr txBox="1">
            <a:spLocks noGrp="1"/>
          </p:cNvSpPr>
          <p:nvPr>
            <p:ph type="title"/>
          </p:nvPr>
        </p:nvSpPr>
        <p:spPr>
          <a:xfrm>
            <a:off x="3229667" y="1891600"/>
            <a:ext cx="5732800" cy="30748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9600"/>
            </a:lvl1pPr>
            <a:lvl2pPr lvl="1">
              <a:spcBef>
                <a:spcPts val="0"/>
              </a:spcBef>
              <a:spcAft>
                <a:spcPts val="0"/>
              </a:spcAft>
              <a:buSzPts val="4800"/>
              <a:buNone/>
              <a:defRPr sz="6400"/>
            </a:lvl2pPr>
            <a:lvl3pPr lvl="2">
              <a:spcBef>
                <a:spcPts val="0"/>
              </a:spcBef>
              <a:spcAft>
                <a:spcPts val="0"/>
              </a:spcAft>
              <a:buSzPts val="4800"/>
              <a:buNone/>
              <a:defRPr sz="6400"/>
            </a:lvl3pPr>
            <a:lvl4pPr lvl="3">
              <a:spcBef>
                <a:spcPts val="0"/>
              </a:spcBef>
              <a:spcAft>
                <a:spcPts val="0"/>
              </a:spcAft>
              <a:buSzPts val="4800"/>
              <a:buNone/>
              <a:defRPr sz="6400"/>
            </a:lvl4pPr>
            <a:lvl5pPr lvl="4">
              <a:spcBef>
                <a:spcPts val="0"/>
              </a:spcBef>
              <a:spcAft>
                <a:spcPts val="0"/>
              </a:spcAft>
              <a:buSzPts val="4800"/>
              <a:buNone/>
              <a:defRPr sz="6400"/>
            </a:lvl5pPr>
            <a:lvl6pPr lvl="5">
              <a:spcBef>
                <a:spcPts val="0"/>
              </a:spcBef>
              <a:spcAft>
                <a:spcPts val="0"/>
              </a:spcAft>
              <a:buSzPts val="4800"/>
              <a:buNone/>
              <a:defRPr sz="6400"/>
            </a:lvl6pPr>
            <a:lvl7pPr lvl="6">
              <a:spcBef>
                <a:spcPts val="0"/>
              </a:spcBef>
              <a:spcAft>
                <a:spcPts val="0"/>
              </a:spcAft>
              <a:buSzPts val="4800"/>
              <a:buNone/>
              <a:defRPr sz="6400"/>
            </a:lvl7pPr>
            <a:lvl8pPr lvl="7">
              <a:spcBef>
                <a:spcPts val="0"/>
              </a:spcBef>
              <a:spcAft>
                <a:spcPts val="0"/>
              </a:spcAft>
              <a:buSzPts val="4800"/>
              <a:buNone/>
              <a:defRPr sz="6400"/>
            </a:lvl8pPr>
            <a:lvl9pPr lvl="8">
              <a:spcBef>
                <a:spcPts val="0"/>
              </a:spcBef>
              <a:spcAft>
                <a:spcPts val="0"/>
              </a:spcAft>
              <a:buSzPts val="4800"/>
              <a:buNone/>
              <a:defRPr sz="6400"/>
            </a:lvl9pPr>
          </a:lstStyle>
          <a:p>
            <a:endParaRPr/>
          </a:p>
        </p:txBody>
      </p:sp>
    </p:spTree>
    <p:extLst>
      <p:ext uri="{BB962C8B-B14F-4D97-AF65-F5344CB8AC3E}">
        <p14:creationId xmlns:p14="http://schemas.microsoft.com/office/powerpoint/2010/main" val="23451918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 and body">
    <p:bg>
      <p:bgPr>
        <a:blipFill>
          <a:blip r:embed="rId2">
            <a:alphaModFix/>
          </a:blip>
          <a:stretch>
            <a:fillRect/>
          </a:stretch>
        </a:blipFill>
        <a:effectLst/>
      </p:bgPr>
    </p:bg>
    <p:spTree>
      <p:nvGrpSpPr>
        <p:cNvPr id="1" name="Shape 13"/>
        <p:cNvGrpSpPr/>
        <p:nvPr/>
      </p:nvGrpSpPr>
      <p:grpSpPr>
        <a:xfrm>
          <a:off x="0" y="0"/>
          <a:ext cx="0" cy="0"/>
          <a:chOff x="0" y="0"/>
          <a:chExt cx="0" cy="0"/>
        </a:xfrm>
      </p:grpSpPr>
      <p:sp>
        <p:nvSpPr>
          <p:cNvPr id="14" name="Google Shape;14;p4"/>
          <p:cNvSpPr txBox="1">
            <a:spLocks noGrp="1"/>
          </p:cNvSpPr>
          <p:nvPr>
            <p:ph type="body" idx="1"/>
          </p:nvPr>
        </p:nvSpPr>
        <p:spPr>
          <a:xfrm>
            <a:off x="960000" y="1536633"/>
            <a:ext cx="10272000" cy="4555200"/>
          </a:xfrm>
          <a:prstGeom prst="rect">
            <a:avLst/>
          </a:prstGeom>
          <a:solidFill>
            <a:srgbClr val="FFFFFF">
              <a:alpha val="45090"/>
            </a:srgbClr>
          </a:solidFill>
        </p:spPr>
        <p:txBody>
          <a:bodyPr spcFirstLastPara="1" wrap="square" lIns="91425" tIns="91425" rIns="91425" bIns="91425" anchor="t" anchorCtr="0">
            <a:noAutofit/>
          </a:bodyPr>
          <a:lstStyle>
            <a:lvl1pPr marL="609585" lvl="0" indent="-397923">
              <a:lnSpc>
                <a:spcPct val="100000"/>
              </a:lnSpc>
              <a:spcBef>
                <a:spcPts val="0"/>
              </a:spcBef>
              <a:spcAft>
                <a:spcPts val="0"/>
              </a:spcAft>
              <a:buClr>
                <a:srgbClr val="434343"/>
              </a:buClr>
              <a:buSzPts val="1100"/>
              <a:buAutoNum type="arabicPeriod"/>
              <a:defRPr sz="1733">
                <a:solidFill>
                  <a:srgbClr val="F3F3F3"/>
                </a:solidFill>
              </a:defRPr>
            </a:lvl1pPr>
            <a:lvl2pPr marL="1219170" lvl="1" indent="-397923">
              <a:spcBef>
                <a:spcPts val="2133"/>
              </a:spcBef>
              <a:spcAft>
                <a:spcPts val="0"/>
              </a:spcAft>
              <a:buClr>
                <a:srgbClr val="000000"/>
              </a:buClr>
              <a:buSzPts val="1100"/>
              <a:buAutoNum type="alphaLcPeriod"/>
              <a:defRPr sz="1600"/>
            </a:lvl2pPr>
            <a:lvl3pPr marL="1828754" lvl="2" indent="-397923">
              <a:spcBef>
                <a:spcPts val="2133"/>
              </a:spcBef>
              <a:spcAft>
                <a:spcPts val="0"/>
              </a:spcAft>
              <a:buClr>
                <a:srgbClr val="000000"/>
              </a:buClr>
              <a:buSzPts val="1100"/>
              <a:buAutoNum type="romanLcPeriod"/>
              <a:defRPr sz="1600"/>
            </a:lvl3pPr>
            <a:lvl4pPr marL="2438339" lvl="3" indent="-397923">
              <a:spcBef>
                <a:spcPts val="2133"/>
              </a:spcBef>
              <a:spcAft>
                <a:spcPts val="0"/>
              </a:spcAft>
              <a:buClr>
                <a:srgbClr val="000000"/>
              </a:buClr>
              <a:buSzPts val="1100"/>
              <a:buAutoNum type="arabicPeriod"/>
              <a:defRPr sz="1600"/>
            </a:lvl4pPr>
            <a:lvl5pPr marL="3047924" lvl="4" indent="-397923">
              <a:spcBef>
                <a:spcPts val="2133"/>
              </a:spcBef>
              <a:spcAft>
                <a:spcPts val="0"/>
              </a:spcAft>
              <a:buClr>
                <a:srgbClr val="000000"/>
              </a:buClr>
              <a:buSzPts val="1100"/>
              <a:buAutoNum type="alphaLcPeriod"/>
              <a:defRPr sz="1600"/>
            </a:lvl5pPr>
            <a:lvl6pPr marL="3657509" lvl="5" indent="-397923">
              <a:spcBef>
                <a:spcPts val="2133"/>
              </a:spcBef>
              <a:spcAft>
                <a:spcPts val="0"/>
              </a:spcAft>
              <a:buClr>
                <a:srgbClr val="000000"/>
              </a:buClr>
              <a:buSzPts val="1100"/>
              <a:buAutoNum type="romanLcPeriod"/>
              <a:defRPr sz="1600"/>
            </a:lvl6pPr>
            <a:lvl7pPr marL="4267093" lvl="6" indent="-397923">
              <a:spcBef>
                <a:spcPts val="2133"/>
              </a:spcBef>
              <a:spcAft>
                <a:spcPts val="0"/>
              </a:spcAft>
              <a:buClr>
                <a:srgbClr val="000000"/>
              </a:buClr>
              <a:buSzPts val="1100"/>
              <a:buAutoNum type="arabicPeriod"/>
              <a:defRPr sz="1600"/>
            </a:lvl7pPr>
            <a:lvl8pPr marL="4876678" lvl="7" indent="-397923">
              <a:spcBef>
                <a:spcPts val="2133"/>
              </a:spcBef>
              <a:spcAft>
                <a:spcPts val="0"/>
              </a:spcAft>
              <a:buClr>
                <a:srgbClr val="000000"/>
              </a:buClr>
              <a:buSzPts val="1100"/>
              <a:buAutoNum type="alphaLcPeriod"/>
              <a:defRPr sz="1600"/>
            </a:lvl8pPr>
            <a:lvl9pPr marL="5486263" lvl="8" indent="-397923">
              <a:spcBef>
                <a:spcPts val="2133"/>
              </a:spcBef>
              <a:spcAft>
                <a:spcPts val="2133"/>
              </a:spcAft>
              <a:buClr>
                <a:srgbClr val="000000"/>
              </a:buClr>
              <a:buSzPts val="1100"/>
              <a:buAutoNum type="romanLcPeriod"/>
              <a:defRPr sz="1600"/>
            </a:lvl9pPr>
          </a:lstStyle>
          <a:p>
            <a:pPr lvl="0"/>
            <a:r>
              <a:rPr lang="en-US"/>
              <a:t>Click to edit Master text styles</a:t>
            </a:r>
          </a:p>
        </p:txBody>
      </p:sp>
      <p:sp>
        <p:nvSpPr>
          <p:cNvPr id="15" name="Google Shape;15;p4"/>
          <p:cNvSpPr txBox="1">
            <a:spLocks noGrp="1"/>
          </p:cNvSpPr>
          <p:nvPr>
            <p:ph type="title"/>
          </p:nvPr>
        </p:nvSpPr>
        <p:spPr>
          <a:xfrm>
            <a:off x="960133" y="679767"/>
            <a:ext cx="10272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4000"/>
            </a:lvl1pPr>
            <a:lvl2pPr lvl="1" algn="ctr" rtl="0">
              <a:spcBef>
                <a:spcPts val="0"/>
              </a:spcBef>
              <a:spcAft>
                <a:spcPts val="0"/>
              </a:spcAft>
              <a:buSzPts val="3000"/>
              <a:buNone/>
              <a:defRPr sz="4000"/>
            </a:lvl2pPr>
            <a:lvl3pPr lvl="2" algn="ctr" rtl="0">
              <a:spcBef>
                <a:spcPts val="0"/>
              </a:spcBef>
              <a:spcAft>
                <a:spcPts val="0"/>
              </a:spcAft>
              <a:buSzPts val="3000"/>
              <a:buNone/>
              <a:defRPr sz="4000"/>
            </a:lvl3pPr>
            <a:lvl4pPr lvl="3" algn="ctr" rtl="0">
              <a:spcBef>
                <a:spcPts val="0"/>
              </a:spcBef>
              <a:spcAft>
                <a:spcPts val="0"/>
              </a:spcAft>
              <a:buSzPts val="3000"/>
              <a:buNone/>
              <a:defRPr sz="4000"/>
            </a:lvl4pPr>
            <a:lvl5pPr lvl="4" algn="ctr" rtl="0">
              <a:spcBef>
                <a:spcPts val="0"/>
              </a:spcBef>
              <a:spcAft>
                <a:spcPts val="0"/>
              </a:spcAft>
              <a:buSzPts val="3000"/>
              <a:buNone/>
              <a:defRPr sz="4000"/>
            </a:lvl5pPr>
            <a:lvl6pPr lvl="5" algn="ctr" rtl="0">
              <a:spcBef>
                <a:spcPts val="0"/>
              </a:spcBef>
              <a:spcAft>
                <a:spcPts val="0"/>
              </a:spcAft>
              <a:buSzPts val="3000"/>
              <a:buNone/>
              <a:defRPr sz="4000"/>
            </a:lvl6pPr>
            <a:lvl7pPr lvl="6" algn="ctr" rtl="0">
              <a:spcBef>
                <a:spcPts val="0"/>
              </a:spcBef>
              <a:spcAft>
                <a:spcPts val="0"/>
              </a:spcAft>
              <a:buSzPts val="3000"/>
              <a:buNone/>
              <a:defRPr sz="4000"/>
            </a:lvl7pPr>
            <a:lvl8pPr lvl="7" algn="ctr" rtl="0">
              <a:spcBef>
                <a:spcPts val="0"/>
              </a:spcBef>
              <a:spcAft>
                <a:spcPts val="0"/>
              </a:spcAft>
              <a:buSzPts val="3000"/>
              <a:buNone/>
              <a:defRPr sz="4000"/>
            </a:lvl8pPr>
            <a:lvl9pPr lvl="8" algn="ctr" rtl="0">
              <a:spcBef>
                <a:spcPts val="0"/>
              </a:spcBef>
              <a:spcAft>
                <a:spcPts val="0"/>
              </a:spcAft>
              <a:buSzPts val="3000"/>
              <a:buNone/>
              <a:defRPr sz="4000"/>
            </a:lvl9pPr>
          </a:lstStyle>
          <a:p>
            <a:r>
              <a:rPr lang="en-US"/>
              <a:t>Click to edit Master title style</a:t>
            </a:r>
            <a:endParaRPr/>
          </a:p>
        </p:txBody>
      </p:sp>
    </p:spTree>
    <p:extLst>
      <p:ext uri="{BB962C8B-B14F-4D97-AF65-F5344CB8AC3E}">
        <p14:creationId xmlns:p14="http://schemas.microsoft.com/office/powerpoint/2010/main" val="53704257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bg>
      <p:bgPr>
        <a:blipFill>
          <a:blip r:embed="rId2">
            <a:alphaModFix/>
          </a:blip>
          <a:stretch>
            <a:fillRect/>
          </a:stretch>
        </a:blipFill>
        <a:effectLst/>
      </p:bgPr>
    </p:bg>
    <p:spTree>
      <p:nvGrpSpPr>
        <p:cNvPr id="1" name="Shape 31"/>
        <p:cNvGrpSpPr/>
        <p:nvPr/>
      </p:nvGrpSpPr>
      <p:grpSpPr>
        <a:xfrm>
          <a:off x="0" y="0"/>
          <a:ext cx="0" cy="0"/>
          <a:chOff x="0" y="0"/>
          <a:chExt cx="0" cy="0"/>
        </a:xfrm>
      </p:grpSpPr>
      <p:sp>
        <p:nvSpPr>
          <p:cNvPr id="32" name="Google Shape;32;p10"/>
          <p:cNvSpPr txBox="1">
            <a:spLocks noGrp="1"/>
          </p:cNvSpPr>
          <p:nvPr>
            <p:ph type="title"/>
          </p:nvPr>
        </p:nvSpPr>
        <p:spPr>
          <a:xfrm>
            <a:off x="697100" y="1295800"/>
            <a:ext cx="5050400" cy="4266400"/>
          </a:xfrm>
          <a:prstGeom prst="rect">
            <a:avLst/>
          </a:prstGeom>
        </p:spPr>
        <p:txBody>
          <a:bodyPr spcFirstLastPara="1" wrap="square" lIns="91425" tIns="91425" rIns="91425" bIns="91425" anchor="ctr" anchorCtr="0">
            <a:noAutofit/>
          </a:bodyPr>
          <a:lstStyle>
            <a:lvl1pPr lvl="0" algn="r">
              <a:spcBef>
                <a:spcPts val="0"/>
              </a:spcBef>
              <a:spcAft>
                <a:spcPts val="0"/>
              </a:spcAft>
              <a:buSzPts val="4200"/>
              <a:buNone/>
              <a:defRPr sz="8000"/>
            </a:lvl1pPr>
            <a:lvl2pPr lvl="1" algn="ctr">
              <a:spcBef>
                <a:spcPts val="0"/>
              </a:spcBef>
              <a:spcAft>
                <a:spcPts val="0"/>
              </a:spcAft>
              <a:buSzPts val="4200"/>
              <a:buNone/>
              <a:defRPr sz="5600"/>
            </a:lvl2pPr>
            <a:lvl3pPr lvl="2" algn="ctr">
              <a:spcBef>
                <a:spcPts val="0"/>
              </a:spcBef>
              <a:spcAft>
                <a:spcPts val="0"/>
              </a:spcAft>
              <a:buSzPts val="4200"/>
              <a:buNone/>
              <a:defRPr sz="5600"/>
            </a:lvl3pPr>
            <a:lvl4pPr lvl="3" algn="ctr">
              <a:spcBef>
                <a:spcPts val="0"/>
              </a:spcBef>
              <a:spcAft>
                <a:spcPts val="0"/>
              </a:spcAft>
              <a:buSzPts val="4200"/>
              <a:buNone/>
              <a:defRPr sz="5600"/>
            </a:lvl4pPr>
            <a:lvl5pPr lvl="4" algn="ctr">
              <a:spcBef>
                <a:spcPts val="0"/>
              </a:spcBef>
              <a:spcAft>
                <a:spcPts val="0"/>
              </a:spcAft>
              <a:buSzPts val="4200"/>
              <a:buNone/>
              <a:defRPr sz="5600"/>
            </a:lvl5pPr>
            <a:lvl6pPr lvl="5" algn="ctr">
              <a:spcBef>
                <a:spcPts val="0"/>
              </a:spcBef>
              <a:spcAft>
                <a:spcPts val="0"/>
              </a:spcAft>
              <a:buSzPts val="4200"/>
              <a:buNone/>
              <a:defRPr sz="5600"/>
            </a:lvl6pPr>
            <a:lvl7pPr lvl="6" algn="ctr">
              <a:spcBef>
                <a:spcPts val="0"/>
              </a:spcBef>
              <a:spcAft>
                <a:spcPts val="0"/>
              </a:spcAft>
              <a:buSzPts val="4200"/>
              <a:buNone/>
              <a:defRPr sz="5600"/>
            </a:lvl7pPr>
            <a:lvl8pPr lvl="7" algn="ctr">
              <a:spcBef>
                <a:spcPts val="0"/>
              </a:spcBef>
              <a:spcAft>
                <a:spcPts val="0"/>
              </a:spcAft>
              <a:buSzPts val="4200"/>
              <a:buNone/>
              <a:defRPr sz="5600"/>
            </a:lvl8pPr>
            <a:lvl9pPr lvl="8" algn="ctr">
              <a:spcBef>
                <a:spcPts val="0"/>
              </a:spcBef>
              <a:spcAft>
                <a:spcPts val="0"/>
              </a:spcAft>
              <a:buSzPts val="4200"/>
              <a:buNone/>
              <a:defRPr sz="5600"/>
            </a:lvl9pPr>
          </a:lstStyle>
          <a:p>
            <a:endParaRPr/>
          </a:p>
        </p:txBody>
      </p:sp>
      <p:sp>
        <p:nvSpPr>
          <p:cNvPr id="33" name="Google Shape;33;p10"/>
          <p:cNvSpPr txBox="1">
            <a:spLocks noGrp="1"/>
          </p:cNvSpPr>
          <p:nvPr>
            <p:ph type="subTitle" idx="1"/>
          </p:nvPr>
        </p:nvSpPr>
        <p:spPr>
          <a:xfrm>
            <a:off x="6399933" y="2605600"/>
            <a:ext cx="2586800" cy="16468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100"/>
              <a:buNone/>
              <a:defRPr sz="1867"/>
            </a:lvl1pPr>
            <a:lvl2pPr lvl="1" algn="ctr">
              <a:lnSpc>
                <a:spcPct val="100000"/>
              </a:lnSpc>
              <a:spcBef>
                <a:spcPts val="0"/>
              </a:spcBef>
              <a:spcAft>
                <a:spcPts val="0"/>
              </a:spcAft>
              <a:buSzPts val="2100"/>
              <a:buNone/>
              <a:defRPr sz="2800"/>
            </a:lvl2pPr>
            <a:lvl3pPr lvl="2" algn="ctr">
              <a:lnSpc>
                <a:spcPct val="100000"/>
              </a:lnSpc>
              <a:spcBef>
                <a:spcPts val="0"/>
              </a:spcBef>
              <a:spcAft>
                <a:spcPts val="0"/>
              </a:spcAft>
              <a:buSzPts val="2100"/>
              <a:buNone/>
              <a:defRPr sz="2800"/>
            </a:lvl3pPr>
            <a:lvl4pPr lvl="3" algn="ctr">
              <a:lnSpc>
                <a:spcPct val="100000"/>
              </a:lnSpc>
              <a:spcBef>
                <a:spcPts val="0"/>
              </a:spcBef>
              <a:spcAft>
                <a:spcPts val="0"/>
              </a:spcAft>
              <a:buSzPts val="2100"/>
              <a:buNone/>
              <a:defRPr sz="2800"/>
            </a:lvl4pPr>
            <a:lvl5pPr lvl="4" algn="ctr">
              <a:lnSpc>
                <a:spcPct val="100000"/>
              </a:lnSpc>
              <a:spcBef>
                <a:spcPts val="0"/>
              </a:spcBef>
              <a:spcAft>
                <a:spcPts val="0"/>
              </a:spcAft>
              <a:buSzPts val="2100"/>
              <a:buNone/>
              <a:defRPr sz="2800"/>
            </a:lvl5pPr>
            <a:lvl6pPr lvl="5" algn="ctr">
              <a:lnSpc>
                <a:spcPct val="100000"/>
              </a:lnSpc>
              <a:spcBef>
                <a:spcPts val="0"/>
              </a:spcBef>
              <a:spcAft>
                <a:spcPts val="0"/>
              </a:spcAft>
              <a:buSzPts val="2100"/>
              <a:buNone/>
              <a:defRPr sz="2800"/>
            </a:lvl6pPr>
            <a:lvl7pPr lvl="6" algn="ctr">
              <a:lnSpc>
                <a:spcPct val="100000"/>
              </a:lnSpc>
              <a:spcBef>
                <a:spcPts val="0"/>
              </a:spcBef>
              <a:spcAft>
                <a:spcPts val="0"/>
              </a:spcAft>
              <a:buSzPts val="2100"/>
              <a:buNone/>
              <a:defRPr sz="2800"/>
            </a:lvl7pPr>
            <a:lvl8pPr lvl="7" algn="ctr">
              <a:lnSpc>
                <a:spcPct val="100000"/>
              </a:lnSpc>
              <a:spcBef>
                <a:spcPts val="0"/>
              </a:spcBef>
              <a:spcAft>
                <a:spcPts val="0"/>
              </a:spcAft>
              <a:buSzPts val="2100"/>
              <a:buNone/>
              <a:defRPr sz="2800"/>
            </a:lvl8pPr>
            <a:lvl9pPr lvl="8" algn="ctr">
              <a:lnSpc>
                <a:spcPct val="100000"/>
              </a:lnSpc>
              <a:spcBef>
                <a:spcPts val="0"/>
              </a:spcBef>
              <a:spcAft>
                <a:spcPts val="0"/>
              </a:spcAft>
              <a:buSzPts val="2100"/>
              <a:buNone/>
              <a:defRPr sz="2800"/>
            </a:lvl9pPr>
          </a:lstStyle>
          <a:p>
            <a:endParaRPr/>
          </a:p>
        </p:txBody>
      </p:sp>
      <p:sp>
        <p:nvSpPr>
          <p:cNvPr id="34" name="Google Shape;34;p10"/>
          <p:cNvSpPr txBox="1">
            <a:spLocks noGrp="1"/>
          </p:cNvSpPr>
          <p:nvPr>
            <p:ph type="title" idx="2" hasCustomPrompt="1"/>
          </p:nvPr>
        </p:nvSpPr>
        <p:spPr>
          <a:xfrm>
            <a:off x="6465560" y="1334833"/>
            <a:ext cx="2702400" cy="2419600"/>
          </a:xfrm>
          <a:prstGeom prst="rect">
            <a:avLst/>
          </a:prstGeom>
        </p:spPr>
        <p:txBody>
          <a:bodyPr spcFirstLastPara="1" wrap="square" lIns="91425" tIns="91425" rIns="91425" bIns="91425" anchor="t" anchorCtr="0">
            <a:noAutofit/>
          </a:bodyPr>
          <a:lstStyle>
            <a:lvl1pPr lvl="0" rtl="0">
              <a:spcBef>
                <a:spcPts val="0"/>
              </a:spcBef>
              <a:spcAft>
                <a:spcPts val="0"/>
              </a:spcAft>
              <a:buSzPts val="12000"/>
              <a:buNone/>
              <a:defRPr sz="18666"/>
            </a:lvl1pPr>
            <a:lvl2pPr lvl="1" algn="ctr" rtl="0">
              <a:spcBef>
                <a:spcPts val="0"/>
              </a:spcBef>
              <a:spcAft>
                <a:spcPts val="0"/>
              </a:spcAft>
              <a:buSzPts val="12000"/>
              <a:buNone/>
              <a:defRPr sz="16000"/>
            </a:lvl2pPr>
            <a:lvl3pPr lvl="2" algn="ctr" rtl="0">
              <a:spcBef>
                <a:spcPts val="0"/>
              </a:spcBef>
              <a:spcAft>
                <a:spcPts val="0"/>
              </a:spcAft>
              <a:buSzPts val="12000"/>
              <a:buNone/>
              <a:defRPr sz="16000"/>
            </a:lvl3pPr>
            <a:lvl4pPr lvl="3" algn="ctr" rtl="0">
              <a:spcBef>
                <a:spcPts val="0"/>
              </a:spcBef>
              <a:spcAft>
                <a:spcPts val="0"/>
              </a:spcAft>
              <a:buSzPts val="12000"/>
              <a:buNone/>
              <a:defRPr sz="16000"/>
            </a:lvl4pPr>
            <a:lvl5pPr lvl="4" algn="ctr" rtl="0">
              <a:spcBef>
                <a:spcPts val="0"/>
              </a:spcBef>
              <a:spcAft>
                <a:spcPts val="0"/>
              </a:spcAft>
              <a:buSzPts val="12000"/>
              <a:buNone/>
              <a:defRPr sz="16000"/>
            </a:lvl5pPr>
            <a:lvl6pPr lvl="5" algn="ctr" rtl="0">
              <a:spcBef>
                <a:spcPts val="0"/>
              </a:spcBef>
              <a:spcAft>
                <a:spcPts val="0"/>
              </a:spcAft>
              <a:buSzPts val="12000"/>
              <a:buNone/>
              <a:defRPr sz="16000"/>
            </a:lvl6pPr>
            <a:lvl7pPr lvl="6" algn="ctr" rtl="0">
              <a:spcBef>
                <a:spcPts val="0"/>
              </a:spcBef>
              <a:spcAft>
                <a:spcPts val="0"/>
              </a:spcAft>
              <a:buSzPts val="12000"/>
              <a:buNone/>
              <a:defRPr sz="16000"/>
            </a:lvl7pPr>
            <a:lvl8pPr lvl="7" algn="ctr" rtl="0">
              <a:spcBef>
                <a:spcPts val="0"/>
              </a:spcBef>
              <a:spcAft>
                <a:spcPts val="0"/>
              </a:spcAft>
              <a:buSzPts val="12000"/>
              <a:buNone/>
              <a:defRPr sz="16000"/>
            </a:lvl8pPr>
            <a:lvl9pPr lvl="8" algn="ctr" rtl="0">
              <a:spcBef>
                <a:spcPts val="0"/>
              </a:spcBef>
              <a:spcAft>
                <a:spcPts val="0"/>
              </a:spcAft>
              <a:buSzPts val="12000"/>
              <a:buNone/>
              <a:defRPr sz="16000"/>
            </a:lvl9pPr>
          </a:lstStyle>
          <a:p>
            <a:r>
              <a:t>xx%</a:t>
            </a:r>
          </a:p>
        </p:txBody>
      </p:sp>
    </p:spTree>
    <p:extLst>
      <p:ext uri="{BB962C8B-B14F-4D97-AF65-F5344CB8AC3E}">
        <p14:creationId xmlns:p14="http://schemas.microsoft.com/office/powerpoint/2010/main" val="396368836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Caption">
  <p:cSld name="Caption">
    <p:bg>
      <p:bgPr>
        <a:blipFill>
          <a:blip r:embed="rId2">
            <a:alphaModFix/>
          </a:blip>
          <a:stretch>
            <a:fillRect/>
          </a:stretch>
        </a:blipFill>
        <a:effectLst/>
      </p:bgPr>
    </p:bg>
    <p:spTree>
      <p:nvGrpSpPr>
        <p:cNvPr id="1" name="Shape 35"/>
        <p:cNvGrpSpPr/>
        <p:nvPr/>
      </p:nvGrpSpPr>
      <p:grpSpPr>
        <a:xfrm>
          <a:off x="0" y="0"/>
          <a:ext cx="0" cy="0"/>
          <a:chOff x="0" y="0"/>
          <a:chExt cx="0" cy="0"/>
        </a:xfrm>
      </p:grpSpPr>
      <p:sp>
        <p:nvSpPr>
          <p:cNvPr id="36" name="Google Shape;36;p11"/>
          <p:cNvSpPr txBox="1">
            <a:spLocks noGrp="1"/>
          </p:cNvSpPr>
          <p:nvPr>
            <p:ph type="title"/>
          </p:nvPr>
        </p:nvSpPr>
        <p:spPr>
          <a:xfrm>
            <a:off x="960133" y="2275800"/>
            <a:ext cx="3679600" cy="23064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800"/>
              <a:buNone/>
              <a:defRPr sz="6000"/>
            </a:lvl1pPr>
            <a:lvl2pPr lvl="1" algn="ctr" rtl="0">
              <a:spcBef>
                <a:spcPts val="0"/>
              </a:spcBef>
              <a:spcAft>
                <a:spcPts val="0"/>
              </a:spcAft>
              <a:buSzPts val="1800"/>
              <a:buNone/>
              <a:defRPr sz="2400"/>
            </a:lvl2pPr>
            <a:lvl3pPr lvl="2" algn="ctr" rtl="0">
              <a:spcBef>
                <a:spcPts val="0"/>
              </a:spcBef>
              <a:spcAft>
                <a:spcPts val="0"/>
              </a:spcAft>
              <a:buSzPts val="1800"/>
              <a:buNone/>
              <a:defRPr sz="2400"/>
            </a:lvl3pPr>
            <a:lvl4pPr lvl="3" algn="ctr" rtl="0">
              <a:spcBef>
                <a:spcPts val="0"/>
              </a:spcBef>
              <a:spcAft>
                <a:spcPts val="0"/>
              </a:spcAft>
              <a:buSzPts val="1800"/>
              <a:buNone/>
              <a:defRPr sz="2400"/>
            </a:lvl4pPr>
            <a:lvl5pPr lvl="4" algn="ctr" rtl="0">
              <a:spcBef>
                <a:spcPts val="0"/>
              </a:spcBef>
              <a:spcAft>
                <a:spcPts val="0"/>
              </a:spcAft>
              <a:buSzPts val="1800"/>
              <a:buNone/>
              <a:defRPr sz="2400"/>
            </a:lvl5pPr>
            <a:lvl6pPr lvl="5" algn="ctr" rtl="0">
              <a:spcBef>
                <a:spcPts val="0"/>
              </a:spcBef>
              <a:spcAft>
                <a:spcPts val="0"/>
              </a:spcAft>
              <a:buSzPts val="1800"/>
              <a:buNone/>
              <a:defRPr sz="2400"/>
            </a:lvl6pPr>
            <a:lvl7pPr lvl="6" algn="ctr" rtl="0">
              <a:spcBef>
                <a:spcPts val="0"/>
              </a:spcBef>
              <a:spcAft>
                <a:spcPts val="0"/>
              </a:spcAft>
              <a:buSzPts val="1800"/>
              <a:buNone/>
              <a:defRPr sz="2400"/>
            </a:lvl7pPr>
            <a:lvl8pPr lvl="7" algn="ctr" rtl="0">
              <a:spcBef>
                <a:spcPts val="0"/>
              </a:spcBef>
              <a:spcAft>
                <a:spcPts val="0"/>
              </a:spcAft>
              <a:buSzPts val="1800"/>
              <a:buNone/>
              <a:defRPr sz="2400"/>
            </a:lvl8pPr>
            <a:lvl9pPr lvl="8" algn="ctr" rtl="0">
              <a:spcBef>
                <a:spcPts val="0"/>
              </a:spcBef>
              <a:spcAft>
                <a:spcPts val="0"/>
              </a:spcAft>
              <a:buSzPts val="1800"/>
              <a:buNone/>
              <a:defRPr sz="2400"/>
            </a:lvl9pPr>
          </a:lstStyle>
          <a:p>
            <a:endParaRPr/>
          </a:p>
        </p:txBody>
      </p:sp>
    </p:spTree>
    <p:extLst>
      <p:ext uri="{BB962C8B-B14F-4D97-AF65-F5344CB8AC3E}">
        <p14:creationId xmlns:p14="http://schemas.microsoft.com/office/powerpoint/2010/main" val="117231799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37"/>
        <p:cNvGrpSpPr/>
        <p:nvPr/>
      </p:nvGrpSpPr>
      <p:grpSpPr>
        <a:xfrm>
          <a:off x="0" y="0"/>
          <a:ext cx="0" cy="0"/>
          <a:chOff x="0" y="0"/>
          <a:chExt cx="0" cy="0"/>
        </a:xfrm>
      </p:grpSpPr>
      <p:sp>
        <p:nvSpPr>
          <p:cNvPr id="38" name="Google Shape;38;p12"/>
          <p:cNvSpPr txBox="1">
            <a:spLocks noGrp="1"/>
          </p:cNvSpPr>
          <p:nvPr>
            <p:ph type="title" hasCustomPrompt="1"/>
          </p:nvPr>
        </p:nvSpPr>
        <p:spPr>
          <a:xfrm>
            <a:off x="415600" y="2750000"/>
            <a:ext cx="11360800" cy="14808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9600"/>
            </a:lvl1pPr>
            <a:lvl2pPr lvl="1" algn="ctr">
              <a:spcBef>
                <a:spcPts val="0"/>
              </a:spcBef>
              <a:spcAft>
                <a:spcPts val="0"/>
              </a:spcAft>
              <a:buSzPts val="12000"/>
              <a:buNone/>
              <a:defRPr sz="16000"/>
            </a:lvl2pPr>
            <a:lvl3pPr lvl="2" algn="ctr">
              <a:spcBef>
                <a:spcPts val="0"/>
              </a:spcBef>
              <a:spcAft>
                <a:spcPts val="0"/>
              </a:spcAft>
              <a:buSzPts val="12000"/>
              <a:buNone/>
              <a:defRPr sz="16000"/>
            </a:lvl3pPr>
            <a:lvl4pPr lvl="3" algn="ctr">
              <a:spcBef>
                <a:spcPts val="0"/>
              </a:spcBef>
              <a:spcAft>
                <a:spcPts val="0"/>
              </a:spcAft>
              <a:buSzPts val="12000"/>
              <a:buNone/>
              <a:defRPr sz="16000"/>
            </a:lvl4pPr>
            <a:lvl5pPr lvl="4" algn="ctr">
              <a:spcBef>
                <a:spcPts val="0"/>
              </a:spcBef>
              <a:spcAft>
                <a:spcPts val="0"/>
              </a:spcAft>
              <a:buSzPts val="12000"/>
              <a:buNone/>
              <a:defRPr sz="16000"/>
            </a:lvl5pPr>
            <a:lvl6pPr lvl="5" algn="ctr">
              <a:spcBef>
                <a:spcPts val="0"/>
              </a:spcBef>
              <a:spcAft>
                <a:spcPts val="0"/>
              </a:spcAft>
              <a:buSzPts val="12000"/>
              <a:buNone/>
              <a:defRPr sz="16000"/>
            </a:lvl6pPr>
            <a:lvl7pPr lvl="6" algn="ctr">
              <a:spcBef>
                <a:spcPts val="0"/>
              </a:spcBef>
              <a:spcAft>
                <a:spcPts val="0"/>
              </a:spcAft>
              <a:buSzPts val="12000"/>
              <a:buNone/>
              <a:defRPr sz="16000"/>
            </a:lvl7pPr>
            <a:lvl8pPr lvl="7" algn="ctr">
              <a:spcBef>
                <a:spcPts val="0"/>
              </a:spcBef>
              <a:spcAft>
                <a:spcPts val="0"/>
              </a:spcAft>
              <a:buSzPts val="12000"/>
              <a:buNone/>
              <a:defRPr sz="16000"/>
            </a:lvl8pPr>
            <a:lvl9pPr lvl="8" algn="ctr">
              <a:spcBef>
                <a:spcPts val="0"/>
              </a:spcBef>
              <a:spcAft>
                <a:spcPts val="0"/>
              </a:spcAft>
              <a:buSzPts val="12000"/>
              <a:buNone/>
              <a:defRPr sz="16000"/>
            </a:lvl9pPr>
          </a:lstStyle>
          <a:p>
            <a:r>
              <a:t>xx%</a:t>
            </a:r>
          </a:p>
        </p:txBody>
      </p:sp>
      <p:sp>
        <p:nvSpPr>
          <p:cNvPr id="39" name="Google Shape;39;p12"/>
          <p:cNvSpPr txBox="1">
            <a:spLocks noGrp="1"/>
          </p:cNvSpPr>
          <p:nvPr>
            <p:ph type="body" idx="1"/>
          </p:nvPr>
        </p:nvSpPr>
        <p:spPr>
          <a:xfrm>
            <a:off x="415600" y="4340933"/>
            <a:ext cx="11360800" cy="687200"/>
          </a:xfrm>
          <a:prstGeom prst="rect">
            <a:avLst/>
          </a:prstGeom>
        </p:spPr>
        <p:txBody>
          <a:bodyPr spcFirstLastPara="1" wrap="square" lIns="91425" tIns="91425" rIns="91425" bIns="91425" anchor="t" anchorCtr="0">
            <a:noAutofit/>
          </a:bodyPr>
          <a:lstStyle>
            <a:lvl1pPr marL="609585" lvl="0" indent="-406390" algn="ctr">
              <a:spcBef>
                <a:spcPts val="0"/>
              </a:spcBef>
              <a:spcAft>
                <a:spcPts val="0"/>
              </a:spcAft>
              <a:buSzPts val="1200"/>
              <a:buChar char="●"/>
              <a:defRPr sz="1867"/>
            </a:lvl1pPr>
            <a:lvl2pPr marL="1219170" lvl="1" indent="-406390" algn="ctr">
              <a:spcBef>
                <a:spcPts val="2133"/>
              </a:spcBef>
              <a:spcAft>
                <a:spcPts val="0"/>
              </a:spcAft>
              <a:buSzPts val="1200"/>
              <a:buChar char="○"/>
              <a:defRPr/>
            </a:lvl2pPr>
            <a:lvl3pPr marL="1828754" lvl="2" indent="-406390" algn="ctr">
              <a:spcBef>
                <a:spcPts val="2133"/>
              </a:spcBef>
              <a:spcAft>
                <a:spcPts val="0"/>
              </a:spcAft>
              <a:buSzPts val="1200"/>
              <a:buChar char="■"/>
              <a:defRPr/>
            </a:lvl3pPr>
            <a:lvl4pPr marL="2438339" lvl="3" indent="-406390" algn="ctr">
              <a:spcBef>
                <a:spcPts val="2133"/>
              </a:spcBef>
              <a:spcAft>
                <a:spcPts val="0"/>
              </a:spcAft>
              <a:buSzPts val="1200"/>
              <a:buChar char="●"/>
              <a:defRPr/>
            </a:lvl4pPr>
            <a:lvl5pPr marL="3047924" lvl="4" indent="-406390" algn="ctr">
              <a:spcBef>
                <a:spcPts val="2133"/>
              </a:spcBef>
              <a:spcAft>
                <a:spcPts val="0"/>
              </a:spcAft>
              <a:buSzPts val="1200"/>
              <a:buChar char="○"/>
              <a:defRPr/>
            </a:lvl5pPr>
            <a:lvl6pPr marL="3657509" lvl="5" indent="-406390" algn="ctr">
              <a:spcBef>
                <a:spcPts val="2133"/>
              </a:spcBef>
              <a:spcAft>
                <a:spcPts val="0"/>
              </a:spcAft>
              <a:buSzPts val="1200"/>
              <a:buChar char="■"/>
              <a:defRPr/>
            </a:lvl6pPr>
            <a:lvl7pPr marL="4267093" lvl="6" indent="-406390" algn="ctr">
              <a:spcBef>
                <a:spcPts val="2133"/>
              </a:spcBef>
              <a:spcAft>
                <a:spcPts val="0"/>
              </a:spcAft>
              <a:buSzPts val="1200"/>
              <a:buChar char="●"/>
              <a:defRPr/>
            </a:lvl7pPr>
            <a:lvl8pPr marL="4876678" lvl="7" indent="-406390" algn="ctr">
              <a:spcBef>
                <a:spcPts val="2133"/>
              </a:spcBef>
              <a:spcAft>
                <a:spcPts val="0"/>
              </a:spcAft>
              <a:buSzPts val="1200"/>
              <a:buChar char="○"/>
              <a:defRPr/>
            </a:lvl8pPr>
            <a:lvl9pPr marL="5486263" lvl="8" indent="-406390" algn="ctr">
              <a:spcBef>
                <a:spcPts val="2133"/>
              </a:spcBef>
              <a:spcAft>
                <a:spcPts val="2133"/>
              </a:spcAft>
              <a:buSzPts val="1200"/>
              <a:buChar char="■"/>
              <a:defRPr/>
            </a:lvl9pPr>
          </a:lstStyle>
          <a:p>
            <a:endParaRPr/>
          </a:p>
        </p:txBody>
      </p:sp>
    </p:spTree>
    <p:extLst>
      <p:ext uri="{BB962C8B-B14F-4D97-AF65-F5344CB8AC3E}">
        <p14:creationId xmlns:p14="http://schemas.microsoft.com/office/powerpoint/2010/main" val="394130994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0"/>
        <p:cNvGrpSpPr/>
        <p:nvPr/>
      </p:nvGrpSpPr>
      <p:grpSpPr>
        <a:xfrm>
          <a:off x="0" y="0"/>
          <a:ext cx="0" cy="0"/>
          <a:chOff x="0" y="0"/>
          <a:chExt cx="0" cy="0"/>
        </a:xfrm>
      </p:grpSpPr>
    </p:spTree>
    <p:extLst>
      <p:ext uri="{BB962C8B-B14F-4D97-AF65-F5344CB8AC3E}">
        <p14:creationId xmlns:p14="http://schemas.microsoft.com/office/powerpoint/2010/main" val="236197200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Agenda">
  <p:cSld name="Agenda">
    <p:bg>
      <p:bgPr>
        <a:blipFill>
          <a:blip r:embed="rId2">
            <a:alphaModFix/>
          </a:blip>
          <a:stretch>
            <a:fillRect/>
          </a:stretch>
        </a:blipFill>
        <a:effectLst/>
      </p:bgPr>
    </p:bg>
    <p:spTree>
      <p:nvGrpSpPr>
        <p:cNvPr id="1" name="Shape 41"/>
        <p:cNvGrpSpPr/>
        <p:nvPr/>
      </p:nvGrpSpPr>
      <p:grpSpPr>
        <a:xfrm>
          <a:off x="0" y="0"/>
          <a:ext cx="0" cy="0"/>
          <a:chOff x="0" y="0"/>
          <a:chExt cx="0" cy="0"/>
        </a:xfrm>
      </p:grpSpPr>
      <p:sp>
        <p:nvSpPr>
          <p:cNvPr id="42" name="Google Shape;42;p14"/>
          <p:cNvSpPr txBox="1">
            <a:spLocks noGrp="1"/>
          </p:cNvSpPr>
          <p:nvPr>
            <p:ph type="title"/>
          </p:nvPr>
        </p:nvSpPr>
        <p:spPr>
          <a:xfrm>
            <a:off x="2015617" y="1936833"/>
            <a:ext cx="3118800" cy="562000"/>
          </a:xfrm>
          <a:prstGeom prst="rect">
            <a:avLst/>
          </a:prstGeom>
          <a:noFill/>
          <a:ln>
            <a:noFill/>
          </a:ln>
        </p:spPr>
        <p:txBody>
          <a:bodyPr spcFirstLastPara="1" wrap="square" lIns="0" tIns="0" rIns="0" bIns="0" anchor="ctr" anchorCtr="0">
            <a:noAutofit/>
          </a:bodyPr>
          <a:lstStyle>
            <a:lvl1pPr lvl="0" rtl="0">
              <a:spcBef>
                <a:spcPts val="0"/>
              </a:spcBef>
              <a:spcAft>
                <a:spcPts val="0"/>
              </a:spcAft>
              <a:buSzPts val="1400"/>
              <a:buNone/>
              <a:defRPr sz="3200" i="0"/>
            </a:lvl1pPr>
            <a:lvl2pPr lvl="1" algn="r" rtl="0">
              <a:spcBef>
                <a:spcPts val="0"/>
              </a:spcBef>
              <a:spcAft>
                <a:spcPts val="0"/>
              </a:spcAft>
              <a:buSzPts val="1400"/>
              <a:buNone/>
              <a:defRPr sz="1867"/>
            </a:lvl2pPr>
            <a:lvl3pPr lvl="2" algn="r" rtl="0">
              <a:spcBef>
                <a:spcPts val="0"/>
              </a:spcBef>
              <a:spcAft>
                <a:spcPts val="0"/>
              </a:spcAft>
              <a:buSzPts val="1400"/>
              <a:buNone/>
              <a:defRPr sz="1867"/>
            </a:lvl3pPr>
            <a:lvl4pPr lvl="3" algn="r" rtl="0">
              <a:spcBef>
                <a:spcPts val="0"/>
              </a:spcBef>
              <a:spcAft>
                <a:spcPts val="0"/>
              </a:spcAft>
              <a:buSzPts val="1400"/>
              <a:buNone/>
              <a:defRPr sz="1867"/>
            </a:lvl4pPr>
            <a:lvl5pPr lvl="4" algn="r" rtl="0">
              <a:spcBef>
                <a:spcPts val="0"/>
              </a:spcBef>
              <a:spcAft>
                <a:spcPts val="0"/>
              </a:spcAft>
              <a:buSzPts val="1400"/>
              <a:buNone/>
              <a:defRPr sz="1867"/>
            </a:lvl5pPr>
            <a:lvl6pPr lvl="5" algn="r" rtl="0">
              <a:spcBef>
                <a:spcPts val="0"/>
              </a:spcBef>
              <a:spcAft>
                <a:spcPts val="0"/>
              </a:spcAft>
              <a:buSzPts val="1400"/>
              <a:buNone/>
              <a:defRPr sz="1867"/>
            </a:lvl6pPr>
            <a:lvl7pPr lvl="6" algn="r" rtl="0">
              <a:spcBef>
                <a:spcPts val="0"/>
              </a:spcBef>
              <a:spcAft>
                <a:spcPts val="0"/>
              </a:spcAft>
              <a:buSzPts val="1400"/>
              <a:buNone/>
              <a:defRPr sz="1867"/>
            </a:lvl7pPr>
            <a:lvl8pPr lvl="7" algn="r" rtl="0">
              <a:spcBef>
                <a:spcPts val="0"/>
              </a:spcBef>
              <a:spcAft>
                <a:spcPts val="0"/>
              </a:spcAft>
              <a:buSzPts val="1400"/>
              <a:buNone/>
              <a:defRPr sz="1867"/>
            </a:lvl8pPr>
            <a:lvl9pPr lvl="8" algn="r" rtl="0">
              <a:spcBef>
                <a:spcPts val="0"/>
              </a:spcBef>
              <a:spcAft>
                <a:spcPts val="0"/>
              </a:spcAft>
              <a:buSzPts val="1400"/>
              <a:buNone/>
              <a:defRPr sz="1867"/>
            </a:lvl9pPr>
          </a:lstStyle>
          <a:p>
            <a:endParaRPr/>
          </a:p>
        </p:txBody>
      </p:sp>
      <p:sp>
        <p:nvSpPr>
          <p:cNvPr id="43" name="Google Shape;43;p14"/>
          <p:cNvSpPr txBox="1">
            <a:spLocks noGrp="1"/>
          </p:cNvSpPr>
          <p:nvPr>
            <p:ph type="subTitle" idx="1"/>
          </p:nvPr>
        </p:nvSpPr>
        <p:spPr>
          <a:xfrm>
            <a:off x="2015616" y="2372767"/>
            <a:ext cx="3118800" cy="859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867"/>
            </a:lvl1pPr>
            <a:lvl2pPr lvl="1" rtl="0">
              <a:lnSpc>
                <a:spcPct val="100000"/>
              </a:lnSpc>
              <a:spcBef>
                <a:spcPts val="2133"/>
              </a:spcBef>
              <a:spcAft>
                <a:spcPts val="0"/>
              </a:spcAft>
              <a:buNone/>
              <a:defRPr sz="1867"/>
            </a:lvl2pPr>
            <a:lvl3pPr lvl="2" rtl="0">
              <a:lnSpc>
                <a:spcPct val="100000"/>
              </a:lnSpc>
              <a:spcBef>
                <a:spcPts val="2133"/>
              </a:spcBef>
              <a:spcAft>
                <a:spcPts val="0"/>
              </a:spcAft>
              <a:buNone/>
              <a:defRPr sz="1867"/>
            </a:lvl3pPr>
            <a:lvl4pPr lvl="3" rtl="0">
              <a:lnSpc>
                <a:spcPct val="100000"/>
              </a:lnSpc>
              <a:spcBef>
                <a:spcPts val="2133"/>
              </a:spcBef>
              <a:spcAft>
                <a:spcPts val="0"/>
              </a:spcAft>
              <a:buNone/>
              <a:defRPr sz="1867"/>
            </a:lvl4pPr>
            <a:lvl5pPr lvl="4" rtl="0">
              <a:lnSpc>
                <a:spcPct val="100000"/>
              </a:lnSpc>
              <a:spcBef>
                <a:spcPts val="2133"/>
              </a:spcBef>
              <a:spcAft>
                <a:spcPts val="0"/>
              </a:spcAft>
              <a:buNone/>
              <a:defRPr sz="1867"/>
            </a:lvl5pPr>
            <a:lvl6pPr lvl="5" rtl="0">
              <a:lnSpc>
                <a:spcPct val="100000"/>
              </a:lnSpc>
              <a:spcBef>
                <a:spcPts val="2133"/>
              </a:spcBef>
              <a:spcAft>
                <a:spcPts val="0"/>
              </a:spcAft>
              <a:buNone/>
              <a:defRPr sz="1867"/>
            </a:lvl6pPr>
            <a:lvl7pPr lvl="6" rtl="0">
              <a:lnSpc>
                <a:spcPct val="100000"/>
              </a:lnSpc>
              <a:spcBef>
                <a:spcPts val="2133"/>
              </a:spcBef>
              <a:spcAft>
                <a:spcPts val="0"/>
              </a:spcAft>
              <a:buNone/>
              <a:defRPr sz="1867"/>
            </a:lvl7pPr>
            <a:lvl8pPr lvl="7" rtl="0">
              <a:lnSpc>
                <a:spcPct val="100000"/>
              </a:lnSpc>
              <a:spcBef>
                <a:spcPts val="2133"/>
              </a:spcBef>
              <a:spcAft>
                <a:spcPts val="0"/>
              </a:spcAft>
              <a:buNone/>
              <a:defRPr sz="1867"/>
            </a:lvl8pPr>
            <a:lvl9pPr lvl="8" rtl="0">
              <a:lnSpc>
                <a:spcPct val="100000"/>
              </a:lnSpc>
              <a:spcBef>
                <a:spcPts val="2133"/>
              </a:spcBef>
              <a:spcAft>
                <a:spcPts val="2133"/>
              </a:spcAft>
              <a:buNone/>
              <a:defRPr sz="1867"/>
            </a:lvl9pPr>
          </a:lstStyle>
          <a:p>
            <a:endParaRPr/>
          </a:p>
        </p:txBody>
      </p:sp>
      <p:sp>
        <p:nvSpPr>
          <p:cNvPr id="44" name="Google Shape;44;p14"/>
          <p:cNvSpPr txBox="1">
            <a:spLocks noGrp="1"/>
          </p:cNvSpPr>
          <p:nvPr>
            <p:ph type="title" idx="2"/>
          </p:nvPr>
        </p:nvSpPr>
        <p:spPr>
          <a:xfrm>
            <a:off x="6460649" y="1940351"/>
            <a:ext cx="3118800" cy="562000"/>
          </a:xfrm>
          <a:prstGeom prst="rect">
            <a:avLst/>
          </a:prstGeom>
          <a:noFill/>
          <a:ln>
            <a:noFill/>
          </a:ln>
        </p:spPr>
        <p:txBody>
          <a:bodyPr spcFirstLastPara="1" wrap="square" lIns="0" tIns="0" rIns="0" bIns="0" anchor="ctr" anchorCtr="0">
            <a:noAutofit/>
          </a:bodyPr>
          <a:lstStyle>
            <a:lvl1pPr marR="95998" lvl="0" rtl="0">
              <a:spcBef>
                <a:spcPts val="0"/>
              </a:spcBef>
              <a:spcAft>
                <a:spcPts val="0"/>
              </a:spcAft>
              <a:buSzPts val="1400"/>
              <a:buNone/>
              <a:defRPr sz="3200" i="0"/>
            </a:lvl1pPr>
            <a:lvl2pPr lvl="1" rtl="0">
              <a:spcBef>
                <a:spcPts val="0"/>
              </a:spcBef>
              <a:spcAft>
                <a:spcPts val="0"/>
              </a:spcAft>
              <a:buSzPts val="1400"/>
              <a:buNone/>
              <a:defRPr sz="1867"/>
            </a:lvl2pPr>
            <a:lvl3pPr lvl="2" rtl="0">
              <a:spcBef>
                <a:spcPts val="0"/>
              </a:spcBef>
              <a:spcAft>
                <a:spcPts val="0"/>
              </a:spcAft>
              <a:buSzPts val="1400"/>
              <a:buNone/>
              <a:defRPr sz="1867"/>
            </a:lvl3pPr>
            <a:lvl4pPr lvl="3" rtl="0">
              <a:spcBef>
                <a:spcPts val="0"/>
              </a:spcBef>
              <a:spcAft>
                <a:spcPts val="0"/>
              </a:spcAft>
              <a:buSzPts val="1400"/>
              <a:buNone/>
              <a:defRPr sz="1867"/>
            </a:lvl4pPr>
            <a:lvl5pPr lvl="4" rtl="0">
              <a:spcBef>
                <a:spcPts val="0"/>
              </a:spcBef>
              <a:spcAft>
                <a:spcPts val="0"/>
              </a:spcAft>
              <a:buSzPts val="1400"/>
              <a:buNone/>
              <a:defRPr sz="1867"/>
            </a:lvl5pPr>
            <a:lvl6pPr lvl="5" rtl="0">
              <a:spcBef>
                <a:spcPts val="0"/>
              </a:spcBef>
              <a:spcAft>
                <a:spcPts val="0"/>
              </a:spcAft>
              <a:buSzPts val="1400"/>
              <a:buNone/>
              <a:defRPr sz="1867"/>
            </a:lvl6pPr>
            <a:lvl7pPr lvl="6" rtl="0">
              <a:spcBef>
                <a:spcPts val="0"/>
              </a:spcBef>
              <a:spcAft>
                <a:spcPts val="0"/>
              </a:spcAft>
              <a:buSzPts val="1400"/>
              <a:buNone/>
              <a:defRPr sz="1867"/>
            </a:lvl7pPr>
            <a:lvl8pPr lvl="7" rtl="0">
              <a:spcBef>
                <a:spcPts val="0"/>
              </a:spcBef>
              <a:spcAft>
                <a:spcPts val="0"/>
              </a:spcAft>
              <a:buSzPts val="1400"/>
              <a:buNone/>
              <a:defRPr sz="1867"/>
            </a:lvl8pPr>
            <a:lvl9pPr lvl="8" rtl="0">
              <a:spcBef>
                <a:spcPts val="0"/>
              </a:spcBef>
              <a:spcAft>
                <a:spcPts val="0"/>
              </a:spcAft>
              <a:buSzPts val="1400"/>
              <a:buNone/>
              <a:defRPr sz="1867"/>
            </a:lvl9pPr>
          </a:lstStyle>
          <a:p>
            <a:endParaRPr/>
          </a:p>
        </p:txBody>
      </p:sp>
      <p:sp>
        <p:nvSpPr>
          <p:cNvPr id="45" name="Google Shape;45;p14"/>
          <p:cNvSpPr txBox="1">
            <a:spLocks noGrp="1"/>
          </p:cNvSpPr>
          <p:nvPr>
            <p:ph type="subTitle" idx="3"/>
          </p:nvPr>
        </p:nvSpPr>
        <p:spPr>
          <a:xfrm>
            <a:off x="6460649" y="2376317"/>
            <a:ext cx="3118800" cy="859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867"/>
            </a:lvl1pPr>
            <a:lvl2pPr lvl="1" rtl="0">
              <a:lnSpc>
                <a:spcPct val="100000"/>
              </a:lnSpc>
              <a:spcBef>
                <a:spcPts val="2133"/>
              </a:spcBef>
              <a:spcAft>
                <a:spcPts val="0"/>
              </a:spcAft>
              <a:buNone/>
              <a:defRPr sz="1867"/>
            </a:lvl2pPr>
            <a:lvl3pPr lvl="2" rtl="0">
              <a:lnSpc>
                <a:spcPct val="100000"/>
              </a:lnSpc>
              <a:spcBef>
                <a:spcPts val="2133"/>
              </a:spcBef>
              <a:spcAft>
                <a:spcPts val="0"/>
              </a:spcAft>
              <a:buNone/>
              <a:defRPr sz="1867"/>
            </a:lvl3pPr>
            <a:lvl4pPr lvl="3" rtl="0">
              <a:lnSpc>
                <a:spcPct val="100000"/>
              </a:lnSpc>
              <a:spcBef>
                <a:spcPts val="2133"/>
              </a:spcBef>
              <a:spcAft>
                <a:spcPts val="0"/>
              </a:spcAft>
              <a:buNone/>
              <a:defRPr sz="1867"/>
            </a:lvl4pPr>
            <a:lvl5pPr lvl="4" rtl="0">
              <a:lnSpc>
                <a:spcPct val="100000"/>
              </a:lnSpc>
              <a:spcBef>
                <a:spcPts val="2133"/>
              </a:spcBef>
              <a:spcAft>
                <a:spcPts val="0"/>
              </a:spcAft>
              <a:buNone/>
              <a:defRPr sz="1867"/>
            </a:lvl5pPr>
            <a:lvl6pPr lvl="5" rtl="0">
              <a:lnSpc>
                <a:spcPct val="100000"/>
              </a:lnSpc>
              <a:spcBef>
                <a:spcPts val="2133"/>
              </a:spcBef>
              <a:spcAft>
                <a:spcPts val="0"/>
              </a:spcAft>
              <a:buNone/>
              <a:defRPr sz="1867"/>
            </a:lvl6pPr>
            <a:lvl7pPr lvl="6" rtl="0">
              <a:lnSpc>
                <a:spcPct val="100000"/>
              </a:lnSpc>
              <a:spcBef>
                <a:spcPts val="2133"/>
              </a:spcBef>
              <a:spcAft>
                <a:spcPts val="0"/>
              </a:spcAft>
              <a:buNone/>
              <a:defRPr sz="1867"/>
            </a:lvl7pPr>
            <a:lvl8pPr lvl="7" rtl="0">
              <a:lnSpc>
                <a:spcPct val="100000"/>
              </a:lnSpc>
              <a:spcBef>
                <a:spcPts val="2133"/>
              </a:spcBef>
              <a:spcAft>
                <a:spcPts val="0"/>
              </a:spcAft>
              <a:buNone/>
              <a:defRPr sz="1867"/>
            </a:lvl8pPr>
            <a:lvl9pPr lvl="8" rtl="0">
              <a:lnSpc>
                <a:spcPct val="100000"/>
              </a:lnSpc>
              <a:spcBef>
                <a:spcPts val="2133"/>
              </a:spcBef>
              <a:spcAft>
                <a:spcPts val="2133"/>
              </a:spcAft>
              <a:buNone/>
              <a:defRPr sz="1867"/>
            </a:lvl9pPr>
          </a:lstStyle>
          <a:p>
            <a:endParaRPr/>
          </a:p>
        </p:txBody>
      </p:sp>
      <p:sp>
        <p:nvSpPr>
          <p:cNvPr id="46" name="Google Shape;46;p14"/>
          <p:cNvSpPr txBox="1">
            <a:spLocks noGrp="1"/>
          </p:cNvSpPr>
          <p:nvPr>
            <p:ph type="title" idx="4"/>
          </p:nvPr>
        </p:nvSpPr>
        <p:spPr>
          <a:xfrm>
            <a:off x="3691084" y="3836600"/>
            <a:ext cx="3118800" cy="562000"/>
          </a:xfrm>
          <a:prstGeom prst="rect">
            <a:avLst/>
          </a:prstGeom>
          <a:noFill/>
          <a:ln>
            <a:noFill/>
          </a:ln>
        </p:spPr>
        <p:txBody>
          <a:bodyPr spcFirstLastPara="1" wrap="square" lIns="0" tIns="0" rIns="0" bIns="0" anchor="ctr" anchorCtr="0">
            <a:noAutofit/>
          </a:bodyPr>
          <a:lstStyle>
            <a:lvl1pPr lvl="0" rtl="0">
              <a:spcBef>
                <a:spcPts val="0"/>
              </a:spcBef>
              <a:spcAft>
                <a:spcPts val="0"/>
              </a:spcAft>
              <a:buSzPts val="1400"/>
              <a:buNone/>
              <a:defRPr sz="3200" i="0"/>
            </a:lvl1pPr>
            <a:lvl2pPr lvl="1" algn="r" rtl="0">
              <a:spcBef>
                <a:spcPts val="0"/>
              </a:spcBef>
              <a:spcAft>
                <a:spcPts val="0"/>
              </a:spcAft>
              <a:buSzPts val="1400"/>
              <a:buNone/>
              <a:defRPr sz="1867"/>
            </a:lvl2pPr>
            <a:lvl3pPr lvl="2" algn="r" rtl="0">
              <a:spcBef>
                <a:spcPts val="0"/>
              </a:spcBef>
              <a:spcAft>
                <a:spcPts val="0"/>
              </a:spcAft>
              <a:buSzPts val="1400"/>
              <a:buNone/>
              <a:defRPr sz="1867"/>
            </a:lvl3pPr>
            <a:lvl4pPr lvl="3" algn="r" rtl="0">
              <a:spcBef>
                <a:spcPts val="0"/>
              </a:spcBef>
              <a:spcAft>
                <a:spcPts val="0"/>
              </a:spcAft>
              <a:buSzPts val="1400"/>
              <a:buNone/>
              <a:defRPr sz="1867"/>
            </a:lvl4pPr>
            <a:lvl5pPr lvl="4" algn="r" rtl="0">
              <a:spcBef>
                <a:spcPts val="0"/>
              </a:spcBef>
              <a:spcAft>
                <a:spcPts val="0"/>
              </a:spcAft>
              <a:buSzPts val="1400"/>
              <a:buNone/>
              <a:defRPr sz="1867"/>
            </a:lvl5pPr>
            <a:lvl6pPr lvl="5" algn="r" rtl="0">
              <a:spcBef>
                <a:spcPts val="0"/>
              </a:spcBef>
              <a:spcAft>
                <a:spcPts val="0"/>
              </a:spcAft>
              <a:buSzPts val="1400"/>
              <a:buNone/>
              <a:defRPr sz="1867"/>
            </a:lvl6pPr>
            <a:lvl7pPr lvl="6" algn="r" rtl="0">
              <a:spcBef>
                <a:spcPts val="0"/>
              </a:spcBef>
              <a:spcAft>
                <a:spcPts val="0"/>
              </a:spcAft>
              <a:buSzPts val="1400"/>
              <a:buNone/>
              <a:defRPr sz="1867"/>
            </a:lvl7pPr>
            <a:lvl8pPr lvl="7" algn="r" rtl="0">
              <a:spcBef>
                <a:spcPts val="0"/>
              </a:spcBef>
              <a:spcAft>
                <a:spcPts val="0"/>
              </a:spcAft>
              <a:buSzPts val="1400"/>
              <a:buNone/>
              <a:defRPr sz="1867"/>
            </a:lvl8pPr>
            <a:lvl9pPr lvl="8" algn="r" rtl="0">
              <a:spcBef>
                <a:spcPts val="0"/>
              </a:spcBef>
              <a:spcAft>
                <a:spcPts val="0"/>
              </a:spcAft>
              <a:buSzPts val="1400"/>
              <a:buNone/>
              <a:defRPr sz="1867"/>
            </a:lvl9pPr>
          </a:lstStyle>
          <a:p>
            <a:endParaRPr/>
          </a:p>
        </p:txBody>
      </p:sp>
      <p:sp>
        <p:nvSpPr>
          <p:cNvPr id="47" name="Google Shape;47;p14"/>
          <p:cNvSpPr txBox="1">
            <a:spLocks noGrp="1"/>
          </p:cNvSpPr>
          <p:nvPr>
            <p:ph type="subTitle" idx="5"/>
          </p:nvPr>
        </p:nvSpPr>
        <p:spPr>
          <a:xfrm>
            <a:off x="3691083" y="4272533"/>
            <a:ext cx="3118800" cy="8596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867"/>
            </a:lvl1pPr>
            <a:lvl2pPr lvl="1" rtl="0">
              <a:spcBef>
                <a:spcPts val="2133"/>
              </a:spcBef>
              <a:spcAft>
                <a:spcPts val="0"/>
              </a:spcAft>
              <a:buNone/>
              <a:defRPr sz="1867"/>
            </a:lvl2pPr>
            <a:lvl3pPr lvl="2" rtl="0">
              <a:spcBef>
                <a:spcPts val="2133"/>
              </a:spcBef>
              <a:spcAft>
                <a:spcPts val="0"/>
              </a:spcAft>
              <a:buNone/>
              <a:defRPr sz="1867"/>
            </a:lvl3pPr>
            <a:lvl4pPr lvl="3" rtl="0">
              <a:spcBef>
                <a:spcPts val="2133"/>
              </a:spcBef>
              <a:spcAft>
                <a:spcPts val="0"/>
              </a:spcAft>
              <a:buNone/>
              <a:defRPr sz="1867"/>
            </a:lvl4pPr>
            <a:lvl5pPr lvl="4" rtl="0">
              <a:spcBef>
                <a:spcPts val="2133"/>
              </a:spcBef>
              <a:spcAft>
                <a:spcPts val="0"/>
              </a:spcAft>
              <a:buNone/>
              <a:defRPr sz="1867"/>
            </a:lvl5pPr>
            <a:lvl6pPr lvl="5" rtl="0">
              <a:spcBef>
                <a:spcPts val="2133"/>
              </a:spcBef>
              <a:spcAft>
                <a:spcPts val="0"/>
              </a:spcAft>
              <a:buNone/>
              <a:defRPr sz="1867"/>
            </a:lvl6pPr>
            <a:lvl7pPr lvl="6" rtl="0">
              <a:spcBef>
                <a:spcPts val="2133"/>
              </a:spcBef>
              <a:spcAft>
                <a:spcPts val="0"/>
              </a:spcAft>
              <a:buNone/>
              <a:defRPr sz="1867"/>
            </a:lvl7pPr>
            <a:lvl8pPr lvl="7" rtl="0">
              <a:spcBef>
                <a:spcPts val="2133"/>
              </a:spcBef>
              <a:spcAft>
                <a:spcPts val="0"/>
              </a:spcAft>
              <a:buNone/>
              <a:defRPr sz="1867"/>
            </a:lvl8pPr>
            <a:lvl9pPr lvl="8" rtl="0">
              <a:spcBef>
                <a:spcPts val="2133"/>
              </a:spcBef>
              <a:spcAft>
                <a:spcPts val="2133"/>
              </a:spcAft>
              <a:buNone/>
              <a:defRPr sz="1867"/>
            </a:lvl9pPr>
          </a:lstStyle>
          <a:p>
            <a:endParaRPr/>
          </a:p>
        </p:txBody>
      </p:sp>
      <p:sp>
        <p:nvSpPr>
          <p:cNvPr id="48" name="Google Shape;48;p14"/>
          <p:cNvSpPr txBox="1">
            <a:spLocks noGrp="1"/>
          </p:cNvSpPr>
          <p:nvPr>
            <p:ph type="title" idx="6"/>
          </p:nvPr>
        </p:nvSpPr>
        <p:spPr>
          <a:xfrm>
            <a:off x="8134100" y="3837443"/>
            <a:ext cx="3118800" cy="562000"/>
          </a:xfrm>
          <a:prstGeom prst="rect">
            <a:avLst/>
          </a:prstGeom>
          <a:noFill/>
          <a:ln>
            <a:noFill/>
          </a:ln>
        </p:spPr>
        <p:txBody>
          <a:bodyPr spcFirstLastPara="1" wrap="square" lIns="0" tIns="0" rIns="0" bIns="0" anchor="ctr" anchorCtr="0">
            <a:noAutofit/>
          </a:bodyPr>
          <a:lstStyle>
            <a:lvl1pPr marR="95998" lvl="0" rtl="0">
              <a:spcBef>
                <a:spcPts val="0"/>
              </a:spcBef>
              <a:spcAft>
                <a:spcPts val="0"/>
              </a:spcAft>
              <a:buSzPts val="1400"/>
              <a:buNone/>
              <a:defRPr sz="3200" i="0"/>
            </a:lvl1pPr>
            <a:lvl2pPr lvl="1" rtl="0">
              <a:spcBef>
                <a:spcPts val="0"/>
              </a:spcBef>
              <a:spcAft>
                <a:spcPts val="0"/>
              </a:spcAft>
              <a:buSzPts val="1400"/>
              <a:buNone/>
              <a:defRPr sz="1867"/>
            </a:lvl2pPr>
            <a:lvl3pPr lvl="2" rtl="0">
              <a:spcBef>
                <a:spcPts val="0"/>
              </a:spcBef>
              <a:spcAft>
                <a:spcPts val="0"/>
              </a:spcAft>
              <a:buSzPts val="1400"/>
              <a:buNone/>
              <a:defRPr sz="1867"/>
            </a:lvl3pPr>
            <a:lvl4pPr lvl="3" rtl="0">
              <a:spcBef>
                <a:spcPts val="0"/>
              </a:spcBef>
              <a:spcAft>
                <a:spcPts val="0"/>
              </a:spcAft>
              <a:buSzPts val="1400"/>
              <a:buNone/>
              <a:defRPr sz="1867"/>
            </a:lvl4pPr>
            <a:lvl5pPr lvl="4" rtl="0">
              <a:spcBef>
                <a:spcPts val="0"/>
              </a:spcBef>
              <a:spcAft>
                <a:spcPts val="0"/>
              </a:spcAft>
              <a:buSzPts val="1400"/>
              <a:buNone/>
              <a:defRPr sz="1867"/>
            </a:lvl5pPr>
            <a:lvl6pPr lvl="5" rtl="0">
              <a:spcBef>
                <a:spcPts val="0"/>
              </a:spcBef>
              <a:spcAft>
                <a:spcPts val="0"/>
              </a:spcAft>
              <a:buSzPts val="1400"/>
              <a:buNone/>
              <a:defRPr sz="1867"/>
            </a:lvl6pPr>
            <a:lvl7pPr lvl="6" rtl="0">
              <a:spcBef>
                <a:spcPts val="0"/>
              </a:spcBef>
              <a:spcAft>
                <a:spcPts val="0"/>
              </a:spcAft>
              <a:buSzPts val="1400"/>
              <a:buNone/>
              <a:defRPr sz="1867"/>
            </a:lvl7pPr>
            <a:lvl8pPr lvl="7" rtl="0">
              <a:spcBef>
                <a:spcPts val="0"/>
              </a:spcBef>
              <a:spcAft>
                <a:spcPts val="0"/>
              </a:spcAft>
              <a:buSzPts val="1400"/>
              <a:buNone/>
              <a:defRPr sz="1867"/>
            </a:lvl8pPr>
            <a:lvl9pPr lvl="8" rtl="0">
              <a:spcBef>
                <a:spcPts val="0"/>
              </a:spcBef>
              <a:spcAft>
                <a:spcPts val="0"/>
              </a:spcAft>
              <a:buSzPts val="1400"/>
              <a:buNone/>
              <a:defRPr sz="1867"/>
            </a:lvl9pPr>
          </a:lstStyle>
          <a:p>
            <a:endParaRPr/>
          </a:p>
        </p:txBody>
      </p:sp>
      <p:sp>
        <p:nvSpPr>
          <p:cNvPr id="49" name="Google Shape;49;p14"/>
          <p:cNvSpPr txBox="1">
            <a:spLocks noGrp="1"/>
          </p:cNvSpPr>
          <p:nvPr>
            <p:ph type="subTitle" idx="7"/>
          </p:nvPr>
        </p:nvSpPr>
        <p:spPr>
          <a:xfrm>
            <a:off x="8134100" y="4273409"/>
            <a:ext cx="3118800" cy="8596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867"/>
            </a:lvl1pPr>
            <a:lvl2pPr lvl="1" rtl="0">
              <a:spcBef>
                <a:spcPts val="2133"/>
              </a:spcBef>
              <a:spcAft>
                <a:spcPts val="0"/>
              </a:spcAft>
              <a:buNone/>
              <a:defRPr sz="1867"/>
            </a:lvl2pPr>
            <a:lvl3pPr lvl="2" rtl="0">
              <a:spcBef>
                <a:spcPts val="2133"/>
              </a:spcBef>
              <a:spcAft>
                <a:spcPts val="0"/>
              </a:spcAft>
              <a:buNone/>
              <a:defRPr sz="1867"/>
            </a:lvl3pPr>
            <a:lvl4pPr lvl="3" rtl="0">
              <a:spcBef>
                <a:spcPts val="2133"/>
              </a:spcBef>
              <a:spcAft>
                <a:spcPts val="0"/>
              </a:spcAft>
              <a:buNone/>
              <a:defRPr sz="1867"/>
            </a:lvl4pPr>
            <a:lvl5pPr lvl="4" rtl="0">
              <a:spcBef>
                <a:spcPts val="2133"/>
              </a:spcBef>
              <a:spcAft>
                <a:spcPts val="0"/>
              </a:spcAft>
              <a:buNone/>
              <a:defRPr sz="1867"/>
            </a:lvl5pPr>
            <a:lvl6pPr lvl="5" rtl="0">
              <a:spcBef>
                <a:spcPts val="2133"/>
              </a:spcBef>
              <a:spcAft>
                <a:spcPts val="0"/>
              </a:spcAft>
              <a:buNone/>
              <a:defRPr sz="1867"/>
            </a:lvl6pPr>
            <a:lvl7pPr lvl="6" rtl="0">
              <a:spcBef>
                <a:spcPts val="2133"/>
              </a:spcBef>
              <a:spcAft>
                <a:spcPts val="0"/>
              </a:spcAft>
              <a:buNone/>
              <a:defRPr sz="1867"/>
            </a:lvl7pPr>
            <a:lvl8pPr lvl="7" rtl="0">
              <a:spcBef>
                <a:spcPts val="2133"/>
              </a:spcBef>
              <a:spcAft>
                <a:spcPts val="0"/>
              </a:spcAft>
              <a:buNone/>
              <a:defRPr sz="1867"/>
            </a:lvl8pPr>
            <a:lvl9pPr lvl="8" rtl="0">
              <a:spcBef>
                <a:spcPts val="2133"/>
              </a:spcBef>
              <a:spcAft>
                <a:spcPts val="2133"/>
              </a:spcAft>
              <a:buNone/>
              <a:defRPr sz="1867"/>
            </a:lvl9pPr>
          </a:lstStyle>
          <a:p>
            <a:endParaRPr/>
          </a:p>
        </p:txBody>
      </p:sp>
      <p:sp>
        <p:nvSpPr>
          <p:cNvPr id="50" name="Google Shape;50;p14"/>
          <p:cNvSpPr txBox="1">
            <a:spLocks noGrp="1"/>
          </p:cNvSpPr>
          <p:nvPr>
            <p:ph type="title" idx="8" hasCustomPrompt="1"/>
          </p:nvPr>
        </p:nvSpPr>
        <p:spPr>
          <a:xfrm>
            <a:off x="2612449" y="4219067"/>
            <a:ext cx="800000" cy="5620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800"/>
              <a:buNone/>
              <a:defRPr sz="3200"/>
            </a:lvl1pPr>
            <a:lvl2pPr lvl="1" algn="ctr" rtl="0">
              <a:spcBef>
                <a:spcPts val="0"/>
              </a:spcBef>
              <a:spcAft>
                <a:spcPts val="0"/>
              </a:spcAft>
              <a:buSzPts val="4800"/>
              <a:buNone/>
              <a:defRPr sz="6400"/>
            </a:lvl2pPr>
            <a:lvl3pPr lvl="2" algn="ctr" rtl="0">
              <a:spcBef>
                <a:spcPts val="0"/>
              </a:spcBef>
              <a:spcAft>
                <a:spcPts val="0"/>
              </a:spcAft>
              <a:buSzPts val="4800"/>
              <a:buNone/>
              <a:defRPr sz="6400"/>
            </a:lvl3pPr>
            <a:lvl4pPr lvl="3" algn="ctr" rtl="0">
              <a:spcBef>
                <a:spcPts val="0"/>
              </a:spcBef>
              <a:spcAft>
                <a:spcPts val="0"/>
              </a:spcAft>
              <a:buSzPts val="4800"/>
              <a:buNone/>
              <a:defRPr sz="6400"/>
            </a:lvl4pPr>
            <a:lvl5pPr lvl="4" algn="ctr" rtl="0">
              <a:spcBef>
                <a:spcPts val="0"/>
              </a:spcBef>
              <a:spcAft>
                <a:spcPts val="0"/>
              </a:spcAft>
              <a:buSzPts val="4800"/>
              <a:buNone/>
              <a:defRPr sz="6400"/>
            </a:lvl5pPr>
            <a:lvl6pPr lvl="5" algn="ctr" rtl="0">
              <a:spcBef>
                <a:spcPts val="0"/>
              </a:spcBef>
              <a:spcAft>
                <a:spcPts val="0"/>
              </a:spcAft>
              <a:buSzPts val="4800"/>
              <a:buNone/>
              <a:defRPr sz="6400"/>
            </a:lvl6pPr>
            <a:lvl7pPr lvl="6" algn="ctr" rtl="0">
              <a:spcBef>
                <a:spcPts val="0"/>
              </a:spcBef>
              <a:spcAft>
                <a:spcPts val="0"/>
              </a:spcAft>
              <a:buSzPts val="4800"/>
              <a:buNone/>
              <a:defRPr sz="6400"/>
            </a:lvl7pPr>
            <a:lvl8pPr lvl="7" algn="ctr" rtl="0">
              <a:spcBef>
                <a:spcPts val="0"/>
              </a:spcBef>
              <a:spcAft>
                <a:spcPts val="0"/>
              </a:spcAft>
              <a:buSzPts val="4800"/>
              <a:buNone/>
              <a:defRPr sz="6400"/>
            </a:lvl8pPr>
            <a:lvl9pPr lvl="8" algn="ctr" rtl="0">
              <a:spcBef>
                <a:spcPts val="0"/>
              </a:spcBef>
              <a:spcAft>
                <a:spcPts val="0"/>
              </a:spcAft>
              <a:buSzPts val="4800"/>
              <a:buNone/>
              <a:defRPr sz="6400"/>
            </a:lvl9pPr>
          </a:lstStyle>
          <a:p>
            <a:r>
              <a:t>xx%</a:t>
            </a:r>
          </a:p>
        </p:txBody>
      </p:sp>
      <p:sp>
        <p:nvSpPr>
          <p:cNvPr id="51" name="Google Shape;51;p14"/>
          <p:cNvSpPr txBox="1">
            <a:spLocks noGrp="1"/>
          </p:cNvSpPr>
          <p:nvPr>
            <p:ph type="title" idx="9" hasCustomPrompt="1"/>
          </p:nvPr>
        </p:nvSpPr>
        <p:spPr>
          <a:xfrm>
            <a:off x="939116" y="2307133"/>
            <a:ext cx="800000" cy="5620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800"/>
              <a:buNone/>
              <a:defRPr sz="3200"/>
            </a:lvl1pPr>
            <a:lvl2pPr lvl="1" algn="ctr" rtl="0">
              <a:spcBef>
                <a:spcPts val="0"/>
              </a:spcBef>
              <a:spcAft>
                <a:spcPts val="0"/>
              </a:spcAft>
              <a:buSzPts val="4800"/>
              <a:buNone/>
              <a:defRPr sz="6400"/>
            </a:lvl2pPr>
            <a:lvl3pPr lvl="2" algn="ctr" rtl="0">
              <a:spcBef>
                <a:spcPts val="0"/>
              </a:spcBef>
              <a:spcAft>
                <a:spcPts val="0"/>
              </a:spcAft>
              <a:buSzPts val="4800"/>
              <a:buNone/>
              <a:defRPr sz="6400"/>
            </a:lvl3pPr>
            <a:lvl4pPr lvl="3" algn="ctr" rtl="0">
              <a:spcBef>
                <a:spcPts val="0"/>
              </a:spcBef>
              <a:spcAft>
                <a:spcPts val="0"/>
              </a:spcAft>
              <a:buSzPts val="4800"/>
              <a:buNone/>
              <a:defRPr sz="6400"/>
            </a:lvl4pPr>
            <a:lvl5pPr lvl="4" algn="ctr" rtl="0">
              <a:spcBef>
                <a:spcPts val="0"/>
              </a:spcBef>
              <a:spcAft>
                <a:spcPts val="0"/>
              </a:spcAft>
              <a:buSzPts val="4800"/>
              <a:buNone/>
              <a:defRPr sz="6400"/>
            </a:lvl5pPr>
            <a:lvl6pPr lvl="5" algn="ctr" rtl="0">
              <a:spcBef>
                <a:spcPts val="0"/>
              </a:spcBef>
              <a:spcAft>
                <a:spcPts val="0"/>
              </a:spcAft>
              <a:buSzPts val="4800"/>
              <a:buNone/>
              <a:defRPr sz="6400"/>
            </a:lvl6pPr>
            <a:lvl7pPr lvl="6" algn="ctr" rtl="0">
              <a:spcBef>
                <a:spcPts val="0"/>
              </a:spcBef>
              <a:spcAft>
                <a:spcPts val="0"/>
              </a:spcAft>
              <a:buSzPts val="4800"/>
              <a:buNone/>
              <a:defRPr sz="6400"/>
            </a:lvl7pPr>
            <a:lvl8pPr lvl="7" algn="ctr" rtl="0">
              <a:spcBef>
                <a:spcPts val="0"/>
              </a:spcBef>
              <a:spcAft>
                <a:spcPts val="0"/>
              </a:spcAft>
              <a:buSzPts val="4800"/>
              <a:buNone/>
              <a:defRPr sz="6400"/>
            </a:lvl8pPr>
            <a:lvl9pPr lvl="8" algn="ctr" rtl="0">
              <a:spcBef>
                <a:spcPts val="0"/>
              </a:spcBef>
              <a:spcAft>
                <a:spcPts val="0"/>
              </a:spcAft>
              <a:buSzPts val="4800"/>
              <a:buNone/>
              <a:defRPr sz="6400"/>
            </a:lvl9pPr>
          </a:lstStyle>
          <a:p>
            <a:r>
              <a:t>xx%</a:t>
            </a:r>
          </a:p>
        </p:txBody>
      </p:sp>
      <p:sp>
        <p:nvSpPr>
          <p:cNvPr id="52" name="Google Shape;52;p14"/>
          <p:cNvSpPr txBox="1">
            <a:spLocks noGrp="1"/>
          </p:cNvSpPr>
          <p:nvPr>
            <p:ph type="title" idx="13" hasCustomPrompt="1"/>
          </p:nvPr>
        </p:nvSpPr>
        <p:spPr>
          <a:xfrm>
            <a:off x="7072000" y="4244843"/>
            <a:ext cx="800000" cy="5620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800"/>
              <a:buNone/>
              <a:defRPr sz="3200"/>
            </a:lvl1pPr>
            <a:lvl2pPr lvl="1" algn="ctr" rtl="0">
              <a:spcBef>
                <a:spcPts val="0"/>
              </a:spcBef>
              <a:spcAft>
                <a:spcPts val="0"/>
              </a:spcAft>
              <a:buSzPts val="4800"/>
              <a:buNone/>
              <a:defRPr sz="6400"/>
            </a:lvl2pPr>
            <a:lvl3pPr lvl="2" algn="ctr" rtl="0">
              <a:spcBef>
                <a:spcPts val="0"/>
              </a:spcBef>
              <a:spcAft>
                <a:spcPts val="0"/>
              </a:spcAft>
              <a:buSzPts val="4800"/>
              <a:buNone/>
              <a:defRPr sz="6400"/>
            </a:lvl3pPr>
            <a:lvl4pPr lvl="3" algn="ctr" rtl="0">
              <a:spcBef>
                <a:spcPts val="0"/>
              </a:spcBef>
              <a:spcAft>
                <a:spcPts val="0"/>
              </a:spcAft>
              <a:buSzPts val="4800"/>
              <a:buNone/>
              <a:defRPr sz="6400"/>
            </a:lvl4pPr>
            <a:lvl5pPr lvl="4" algn="ctr" rtl="0">
              <a:spcBef>
                <a:spcPts val="0"/>
              </a:spcBef>
              <a:spcAft>
                <a:spcPts val="0"/>
              </a:spcAft>
              <a:buSzPts val="4800"/>
              <a:buNone/>
              <a:defRPr sz="6400"/>
            </a:lvl5pPr>
            <a:lvl6pPr lvl="5" algn="ctr" rtl="0">
              <a:spcBef>
                <a:spcPts val="0"/>
              </a:spcBef>
              <a:spcAft>
                <a:spcPts val="0"/>
              </a:spcAft>
              <a:buSzPts val="4800"/>
              <a:buNone/>
              <a:defRPr sz="6400"/>
            </a:lvl6pPr>
            <a:lvl7pPr lvl="6" algn="ctr" rtl="0">
              <a:spcBef>
                <a:spcPts val="0"/>
              </a:spcBef>
              <a:spcAft>
                <a:spcPts val="0"/>
              </a:spcAft>
              <a:buSzPts val="4800"/>
              <a:buNone/>
              <a:defRPr sz="6400"/>
            </a:lvl7pPr>
            <a:lvl8pPr lvl="7" algn="ctr" rtl="0">
              <a:spcBef>
                <a:spcPts val="0"/>
              </a:spcBef>
              <a:spcAft>
                <a:spcPts val="0"/>
              </a:spcAft>
              <a:buSzPts val="4800"/>
              <a:buNone/>
              <a:defRPr sz="6400"/>
            </a:lvl8pPr>
            <a:lvl9pPr lvl="8" algn="ctr" rtl="0">
              <a:spcBef>
                <a:spcPts val="0"/>
              </a:spcBef>
              <a:spcAft>
                <a:spcPts val="0"/>
              </a:spcAft>
              <a:buSzPts val="4800"/>
              <a:buNone/>
              <a:defRPr sz="6400"/>
            </a:lvl9pPr>
          </a:lstStyle>
          <a:p>
            <a:r>
              <a:t>xx%</a:t>
            </a:r>
          </a:p>
        </p:txBody>
      </p:sp>
      <p:sp>
        <p:nvSpPr>
          <p:cNvPr id="53" name="Google Shape;53;p14"/>
          <p:cNvSpPr txBox="1">
            <a:spLocks noGrp="1"/>
          </p:cNvSpPr>
          <p:nvPr>
            <p:ph type="title" idx="14" hasCustomPrompt="1"/>
          </p:nvPr>
        </p:nvSpPr>
        <p:spPr>
          <a:xfrm>
            <a:off x="5398549" y="2292284"/>
            <a:ext cx="800000" cy="5620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800"/>
              <a:buNone/>
              <a:defRPr sz="3200"/>
            </a:lvl1pPr>
            <a:lvl2pPr lvl="1" algn="ctr" rtl="0">
              <a:spcBef>
                <a:spcPts val="0"/>
              </a:spcBef>
              <a:spcAft>
                <a:spcPts val="0"/>
              </a:spcAft>
              <a:buSzPts val="4800"/>
              <a:buNone/>
              <a:defRPr sz="6400"/>
            </a:lvl2pPr>
            <a:lvl3pPr lvl="2" algn="ctr" rtl="0">
              <a:spcBef>
                <a:spcPts val="0"/>
              </a:spcBef>
              <a:spcAft>
                <a:spcPts val="0"/>
              </a:spcAft>
              <a:buSzPts val="4800"/>
              <a:buNone/>
              <a:defRPr sz="6400"/>
            </a:lvl3pPr>
            <a:lvl4pPr lvl="3" algn="ctr" rtl="0">
              <a:spcBef>
                <a:spcPts val="0"/>
              </a:spcBef>
              <a:spcAft>
                <a:spcPts val="0"/>
              </a:spcAft>
              <a:buSzPts val="4800"/>
              <a:buNone/>
              <a:defRPr sz="6400"/>
            </a:lvl4pPr>
            <a:lvl5pPr lvl="4" algn="ctr" rtl="0">
              <a:spcBef>
                <a:spcPts val="0"/>
              </a:spcBef>
              <a:spcAft>
                <a:spcPts val="0"/>
              </a:spcAft>
              <a:buSzPts val="4800"/>
              <a:buNone/>
              <a:defRPr sz="6400"/>
            </a:lvl5pPr>
            <a:lvl6pPr lvl="5" algn="ctr" rtl="0">
              <a:spcBef>
                <a:spcPts val="0"/>
              </a:spcBef>
              <a:spcAft>
                <a:spcPts val="0"/>
              </a:spcAft>
              <a:buSzPts val="4800"/>
              <a:buNone/>
              <a:defRPr sz="6400"/>
            </a:lvl6pPr>
            <a:lvl7pPr lvl="6" algn="ctr" rtl="0">
              <a:spcBef>
                <a:spcPts val="0"/>
              </a:spcBef>
              <a:spcAft>
                <a:spcPts val="0"/>
              </a:spcAft>
              <a:buSzPts val="4800"/>
              <a:buNone/>
              <a:defRPr sz="6400"/>
            </a:lvl7pPr>
            <a:lvl8pPr lvl="7" algn="ctr" rtl="0">
              <a:spcBef>
                <a:spcPts val="0"/>
              </a:spcBef>
              <a:spcAft>
                <a:spcPts val="0"/>
              </a:spcAft>
              <a:buSzPts val="4800"/>
              <a:buNone/>
              <a:defRPr sz="6400"/>
            </a:lvl8pPr>
            <a:lvl9pPr lvl="8" algn="ctr" rtl="0">
              <a:spcBef>
                <a:spcPts val="0"/>
              </a:spcBef>
              <a:spcAft>
                <a:spcPts val="0"/>
              </a:spcAft>
              <a:buSzPts val="4800"/>
              <a:buNone/>
              <a:defRPr sz="6400"/>
            </a:lvl9pPr>
          </a:lstStyle>
          <a:p>
            <a:r>
              <a:t>xx%</a:t>
            </a:r>
          </a:p>
        </p:txBody>
      </p:sp>
    </p:spTree>
    <p:extLst>
      <p:ext uri="{BB962C8B-B14F-4D97-AF65-F5344CB8AC3E}">
        <p14:creationId xmlns:p14="http://schemas.microsoft.com/office/powerpoint/2010/main" val="322590361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le and four columns">
  <p:cSld name="Title and four columns">
    <p:bg>
      <p:bgPr>
        <a:blipFill>
          <a:blip r:embed="rId2">
            <a:alphaModFix/>
          </a:blip>
          <a:stretch>
            <a:fillRect/>
          </a:stretch>
        </a:blipFill>
        <a:effectLst/>
      </p:bgPr>
    </p:bg>
    <p:spTree>
      <p:nvGrpSpPr>
        <p:cNvPr id="1" name="Shape 54"/>
        <p:cNvGrpSpPr/>
        <p:nvPr/>
      </p:nvGrpSpPr>
      <p:grpSpPr>
        <a:xfrm>
          <a:off x="0" y="0"/>
          <a:ext cx="0" cy="0"/>
          <a:chOff x="0" y="0"/>
          <a:chExt cx="0" cy="0"/>
        </a:xfrm>
      </p:grpSpPr>
      <p:sp>
        <p:nvSpPr>
          <p:cNvPr id="55" name="Google Shape;55;p15"/>
          <p:cNvSpPr txBox="1">
            <a:spLocks noGrp="1"/>
          </p:cNvSpPr>
          <p:nvPr>
            <p:ph type="subTitle" idx="1"/>
          </p:nvPr>
        </p:nvSpPr>
        <p:spPr>
          <a:xfrm>
            <a:off x="2301233" y="2525767"/>
            <a:ext cx="2944800" cy="935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100"/>
              <a:buFont typeface="Josefin Slab"/>
              <a:buNone/>
              <a:defRPr sz="1867"/>
            </a:lvl1pPr>
            <a:lvl2pPr lvl="1" algn="ctr" rtl="0">
              <a:lnSpc>
                <a:spcPct val="100000"/>
              </a:lnSpc>
              <a:spcBef>
                <a:spcPts val="0"/>
              </a:spcBef>
              <a:spcAft>
                <a:spcPts val="0"/>
              </a:spcAft>
              <a:buSzPts val="1100"/>
              <a:buFont typeface="Josefin Slab"/>
              <a:buNone/>
              <a:defRPr sz="1467">
                <a:latin typeface="Josefin Slab"/>
                <a:ea typeface="Josefin Slab"/>
                <a:cs typeface="Josefin Slab"/>
                <a:sym typeface="Josefin Slab"/>
              </a:defRPr>
            </a:lvl2pPr>
            <a:lvl3pPr lvl="2" algn="ctr" rtl="0">
              <a:lnSpc>
                <a:spcPct val="100000"/>
              </a:lnSpc>
              <a:spcBef>
                <a:spcPts val="0"/>
              </a:spcBef>
              <a:spcAft>
                <a:spcPts val="0"/>
              </a:spcAft>
              <a:buSzPts val="1100"/>
              <a:buFont typeface="Josefin Slab"/>
              <a:buNone/>
              <a:defRPr sz="1467">
                <a:latin typeface="Josefin Slab"/>
                <a:ea typeface="Josefin Slab"/>
                <a:cs typeface="Josefin Slab"/>
                <a:sym typeface="Josefin Slab"/>
              </a:defRPr>
            </a:lvl3pPr>
            <a:lvl4pPr lvl="3" algn="ctr" rtl="0">
              <a:lnSpc>
                <a:spcPct val="100000"/>
              </a:lnSpc>
              <a:spcBef>
                <a:spcPts val="0"/>
              </a:spcBef>
              <a:spcAft>
                <a:spcPts val="0"/>
              </a:spcAft>
              <a:buSzPts val="1100"/>
              <a:buFont typeface="Josefin Slab"/>
              <a:buNone/>
              <a:defRPr sz="1467">
                <a:latin typeface="Josefin Slab"/>
                <a:ea typeface="Josefin Slab"/>
                <a:cs typeface="Josefin Slab"/>
                <a:sym typeface="Josefin Slab"/>
              </a:defRPr>
            </a:lvl4pPr>
            <a:lvl5pPr lvl="4" algn="ctr" rtl="0">
              <a:lnSpc>
                <a:spcPct val="100000"/>
              </a:lnSpc>
              <a:spcBef>
                <a:spcPts val="0"/>
              </a:spcBef>
              <a:spcAft>
                <a:spcPts val="0"/>
              </a:spcAft>
              <a:buSzPts val="1100"/>
              <a:buFont typeface="Josefin Slab"/>
              <a:buNone/>
              <a:defRPr sz="1467">
                <a:latin typeface="Josefin Slab"/>
                <a:ea typeface="Josefin Slab"/>
                <a:cs typeface="Josefin Slab"/>
                <a:sym typeface="Josefin Slab"/>
              </a:defRPr>
            </a:lvl5pPr>
            <a:lvl6pPr lvl="5" algn="ctr" rtl="0">
              <a:lnSpc>
                <a:spcPct val="100000"/>
              </a:lnSpc>
              <a:spcBef>
                <a:spcPts val="0"/>
              </a:spcBef>
              <a:spcAft>
                <a:spcPts val="0"/>
              </a:spcAft>
              <a:buSzPts val="1100"/>
              <a:buFont typeface="Josefin Slab"/>
              <a:buNone/>
              <a:defRPr sz="1467">
                <a:latin typeface="Josefin Slab"/>
                <a:ea typeface="Josefin Slab"/>
                <a:cs typeface="Josefin Slab"/>
                <a:sym typeface="Josefin Slab"/>
              </a:defRPr>
            </a:lvl6pPr>
            <a:lvl7pPr lvl="6" algn="ctr" rtl="0">
              <a:lnSpc>
                <a:spcPct val="100000"/>
              </a:lnSpc>
              <a:spcBef>
                <a:spcPts val="0"/>
              </a:spcBef>
              <a:spcAft>
                <a:spcPts val="0"/>
              </a:spcAft>
              <a:buSzPts val="1100"/>
              <a:buFont typeface="Josefin Slab"/>
              <a:buNone/>
              <a:defRPr sz="1467">
                <a:latin typeface="Josefin Slab"/>
                <a:ea typeface="Josefin Slab"/>
                <a:cs typeface="Josefin Slab"/>
                <a:sym typeface="Josefin Slab"/>
              </a:defRPr>
            </a:lvl7pPr>
            <a:lvl8pPr lvl="7" algn="ctr" rtl="0">
              <a:lnSpc>
                <a:spcPct val="100000"/>
              </a:lnSpc>
              <a:spcBef>
                <a:spcPts val="0"/>
              </a:spcBef>
              <a:spcAft>
                <a:spcPts val="0"/>
              </a:spcAft>
              <a:buSzPts val="1100"/>
              <a:buFont typeface="Josefin Slab"/>
              <a:buNone/>
              <a:defRPr sz="1467">
                <a:latin typeface="Josefin Slab"/>
                <a:ea typeface="Josefin Slab"/>
                <a:cs typeface="Josefin Slab"/>
                <a:sym typeface="Josefin Slab"/>
              </a:defRPr>
            </a:lvl8pPr>
            <a:lvl9pPr lvl="8" algn="ctr" rtl="0">
              <a:lnSpc>
                <a:spcPct val="100000"/>
              </a:lnSpc>
              <a:spcBef>
                <a:spcPts val="0"/>
              </a:spcBef>
              <a:spcAft>
                <a:spcPts val="0"/>
              </a:spcAft>
              <a:buSzPts val="1100"/>
              <a:buFont typeface="Josefin Slab"/>
              <a:buNone/>
              <a:defRPr sz="1467">
                <a:latin typeface="Josefin Slab"/>
                <a:ea typeface="Josefin Slab"/>
                <a:cs typeface="Josefin Slab"/>
                <a:sym typeface="Josefin Slab"/>
              </a:defRPr>
            </a:lvl9pPr>
          </a:lstStyle>
          <a:p>
            <a:endParaRPr/>
          </a:p>
        </p:txBody>
      </p:sp>
      <p:sp>
        <p:nvSpPr>
          <p:cNvPr id="56" name="Google Shape;56;p15"/>
          <p:cNvSpPr txBox="1">
            <a:spLocks noGrp="1"/>
          </p:cNvSpPr>
          <p:nvPr>
            <p:ph type="subTitle" idx="2"/>
          </p:nvPr>
        </p:nvSpPr>
        <p:spPr>
          <a:xfrm>
            <a:off x="7737999" y="2525767"/>
            <a:ext cx="2944800" cy="935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100"/>
              <a:buFont typeface="Josefin Slab"/>
              <a:buNone/>
              <a:defRPr sz="1867"/>
            </a:lvl1pPr>
            <a:lvl2pPr lvl="1" algn="ctr" rtl="0">
              <a:lnSpc>
                <a:spcPct val="100000"/>
              </a:lnSpc>
              <a:spcBef>
                <a:spcPts val="0"/>
              </a:spcBef>
              <a:spcAft>
                <a:spcPts val="0"/>
              </a:spcAft>
              <a:buSzPts val="1100"/>
              <a:buFont typeface="Josefin Slab"/>
              <a:buNone/>
              <a:defRPr sz="1467">
                <a:latin typeface="Josefin Slab"/>
                <a:ea typeface="Josefin Slab"/>
                <a:cs typeface="Josefin Slab"/>
                <a:sym typeface="Josefin Slab"/>
              </a:defRPr>
            </a:lvl2pPr>
            <a:lvl3pPr lvl="2" algn="ctr" rtl="0">
              <a:lnSpc>
                <a:spcPct val="100000"/>
              </a:lnSpc>
              <a:spcBef>
                <a:spcPts val="0"/>
              </a:spcBef>
              <a:spcAft>
                <a:spcPts val="0"/>
              </a:spcAft>
              <a:buSzPts val="1100"/>
              <a:buFont typeface="Josefin Slab"/>
              <a:buNone/>
              <a:defRPr sz="1467">
                <a:latin typeface="Josefin Slab"/>
                <a:ea typeface="Josefin Slab"/>
                <a:cs typeface="Josefin Slab"/>
                <a:sym typeface="Josefin Slab"/>
              </a:defRPr>
            </a:lvl3pPr>
            <a:lvl4pPr lvl="3" algn="ctr" rtl="0">
              <a:lnSpc>
                <a:spcPct val="100000"/>
              </a:lnSpc>
              <a:spcBef>
                <a:spcPts val="0"/>
              </a:spcBef>
              <a:spcAft>
                <a:spcPts val="0"/>
              </a:spcAft>
              <a:buSzPts val="1100"/>
              <a:buFont typeface="Josefin Slab"/>
              <a:buNone/>
              <a:defRPr sz="1467">
                <a:latin typeface="Josefin Slab"/>
                <a:ea typeface="Josefin Slab"/>
                <a:cs typeface="Josefin Slab"/>
                <a:sym typeface="Josefin Slab"/>
              </a:defRPr>
            </a:lvl4pPr>
            <a:lvl5pPr lvl="4" algn="ctr" rtl="0">
              <a:lnSpc>
                <a:spcPct val="100000"/>
              </a:lnSpc>
              <a:spcBef>
                <a:spcPts val="0"/>
              </a:spcBef>
              <a:spcAft>
                <a:spcPts val="0"/>
              </a:spcAft>
              <a:buSzPts val="1100"/>
              <a:buFont typeface="Josefin Slab"/>
              <a:buNone/>
              <a:defRPr sz="1467">
                <a:latin typeface="Josefin Slab"/>
                <a:ea typeface="Josefin Slab"/>
                <a:cs typeface="Josefin Slab"/>
                <a:sym typeface="Josefin Slab"/>
              </a:defRPr>
            </a:lvl5pPr>
            <a:lvl6pPr lvl="5" algn="ctr" rtl="0">
              <a:lnSpc>
                <a:spcPct val="100000"/>
              </a:lnSpc>
              <a:spcBef>
                <a:spcPts val="0"/>
              </a:spcBef>
              <a:spcAft>
                <a:spcPts val="0"/>
              </a:spcAft>
              <a:buSzPts val="1100"/>
              <a:buFont typeface="Josefin Slab"/>
              <a:buNone/>
              <a:defRPr sz="1467">
                <a:latin typeface="Josefin Slab"/>
                <a:ea typeface="Josefin Slab"/>
                <a:cs typeface="Josefin Slab"/>
                <a:sym typeface="Josefin Slab"/>
              </a:defRPr>
            </a:lvl6pPr>
            <a:lvl7pPr lvl="6" algn="ctr" rtl="0">
              <a:lnSpc>
                <a:spcPct val="100000"/>
              </a:lnSpc>
              <a:spcBef>
                <a:spcPts val="0"/>
              </a:spcBef>
              <a:spcAft>
                <a:spcPts val="0"/>
              </a:spcAft>
              <a:buSzPts val="1100"/>
              <a:buFont typeface="Josefin Slab"/>
              <a:buNone/>
              <a:defRPr sz="1467">
                <a:latin typeface="Josefin Slab"/>
                <a:ea typeface="Josefin Slab"/>
                <a:cs typeface="Josefin Slab"/>
                <a:sym typeface="Josefin Slab"/>
              </a:defRPr>
            </a:lvl7pPr>
            <a:lvl8pPr lvl="7" algn="ctr" rtl="0">
              <a:lnSpc>
                <a:spcPct val="100000"/>
              </a:lnSpc>
              <a:spcBef>
                <a:spcPts val="0"/>
              </a:spcBef>
              <a:spcAft>
                <a:spcPts val="0"/>
              </a:spcAft>
              <a:buSzPts val="1100"/>
              <a:buFont typeface="Josefin Slab"/>
              <a:buNone/>
              <a:defRPr sz="1467">
                <a:latin typeface="Josefin Slab"/>
                <a:ea typeface="Josefin Slab"/>
                <a:cs typeface="Josefin Slab"/>
                <a:sym typeface="Josefin Slab"/>
              </a:defRPr>
            </a:lvl8pPr>
            <a:lvl9pPr lvl="8" algn="ctr" rtl="0">
              <a:lnSpc>
                <a:spcPct val="100000"/>
              </a:lnSpc>
              <a:spcBef>
                <a:spcPts val="0"/>
              </a:spcBef>
              <a:spcAft>
                <a:spcPts val="0"/>
              </a:spcAft>
              <a:buSzPts val="1100"/>
              <a:buFont typeface="Josefin Slab"/>
              <a:buNone/>
              <a:defRPr sz="1467">
                <a:latin typeface="Josefin Slab"/>
                <a:ea typeface="Josefin Slab"/>
                <a:cs typeface="Josefin Slab"/>
                <a:sym typeface="Josefin Slab"/>
              </a:defRPr>
            </a:lvl9pPr>
          </a:lstStyle>
          <a:p>
            <a:endParaRPr/>
          </a:p>
        </p:txBody>
      </p:sp>
      <p:sp>
        <p:nvSpPr>
          <p:cNvPr id="57" name="Google Shape;57;p15"/>
          <p:cNvSpPr txBox="1">
            <a:spLocks noGrp="1"/>
          </p:cNvSpPr>
          <p:nvPr>
            <p:ph type="subTitle" idx="3"/>
          </p:nvPr>
        </p:nvSpPr>
        <p:spPr>
          <a:xfrm>
            <a:off x="2301233" y="4655267"/>
            <a:ext cx="2944800" cy="935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100"/>
              <a:buFont typeface="Josefin Slab"/>
              <a:buNone/>
              <a:defRPr sz="1867"/>
            </a:lvl1pPr>
            <a:lvl2pPr lvl="1" algn="ctr" rtl="0">
              <a:lnSpc>
                <a:spcPct val="100000"/>
              </a:lnSpc>
              <a:spcBef>
                <a:spcPts val="0"/>
              </a:spcBef>
              <a:spcAft>
                <a:spcPts val="0"/>
              </a:spcAft>
              <a:buSzPts val="1100"/>
              <a:buFont typeface="Josefin Slab"/>
              <a:buNone/>
              <a:defRPr sz="1467">
                <a:latin typeface="Josefin Slab"/>
                <a:ea typeface="Josefin Slab"/>
                <a:cs typeface="Josefin Slab"/>
                <a:sym typeface="Josefin Slab"/>
              </a:defRPr>
            </a:lvl2pPr>
            <a:lvl3pPr lvl="2" algn="ctr" rtl="0">
              <a:lnSpc>
                <a:spcPct val="100000"/>
              </a:lnSpc>
              <a:spcBef>
                <a:spcPts val="0"/>
              </a:spcBef>
              <a:spcAft>
                <a:spcPts val="0"/>
              </a:spcAft>
              <a:buSzPts val="1100"/>
              <a:buFont typeface="Josefin Slab"/>
              <a:buNone/>
              <a:defRPr sz="1467">
                <a:latin typeface="Josefin Slab"/>
                <a:ea typeface="Josefin Slab"/>
                <a:cs typeface="Josefin Slab"/>
                <a:sym typeface="Josefin Slab"/>
              </a:defRPr>
            </a:lvl3pPr>
            <a:lvl4pPr lvl="3" algn="ctr" rtl="0">
              <a:lnSpc>
                <a:spcPct val="100000"/>
              </a:lnSpc>
              <a:spcBef>
                <a:spcPts val="0"/>
              </a:spcBef>
              <a:spcAft>
                <a:spcPts val="0"/>
              </a:spcAft>
              <a:buSzPts val="1100"/>
              <a:buFont typeface="Josefin Slab"/>
              <a:buNone/>
              <a:defRPr sz="1467">
                <a:latin typeface="Josefin Slab"/>
                <a:ea typeface="Josefin Slab"/>
                <a:cs typeface="Josefin Slab"/>
                <a:sym typeface="Josefin Slab"/>
              </a:defRPr>
            </a:lvl4pPr>
            <a:lvl5pPr lvl="4" algn="ctr" rtl="0">
              <a:lnSpc>
                <a:spcPct val="100000"/>
              </a:lnSpc>
              <a:spcBef>
                <a:spcPts val="0"/>
              </a:spcBef>
              <a:spcAft>
                <a:spcPts val="0"/>
              </a:spcAft>
              <a:buSzPts val="1100"/>
              <a:buFont typeface="Josefin Slab"/>
              <a:buNone/>
              <a:defRPr sz="1467">
                <a:latin typeface="Josefin Slab"/>
                <a:ea typeface="Josefin Slab"/>
                <a:cs typeface="Josefin Slab"/>
                <a:sym typeface="Josefin Slab"/>
              </a:defRPr>
            </a:lvl5pPr>
            <a:lvl6pPr lvl="5" algn="ctr" rtl="0">
              <a:lnSpc>
                <a:spcPct val="100000"/>
              </a:lnSpc>
              <a:spcBef>
                <a:spcPts val="0"/>
              </a:spcBef>
              <a:spcAft>
                <a:spcPts val="0"/>
              </a:spcAft>
              <a:buSzPts val="1100"/>
              <a:buFont typeface="Josefin Slab"/>
              <a:buNone/>
              <a:defRPr sz="1467">
                <a:latin typeface="Josefin Slab"/>
                <a:ea typeface="Josefin Slab"/>
                <a:cs typeface="Josefin Slab"/>
                <a:sym typeface="Josefin Slab"/>
              </a:defRPr>
            </a:lvl6pPr>
            <a:lvl7pPr lvl="6" algn="ctr" rtl="0">
              <a:lnSpc>
                <a:spcPct val="100000"/>
              </a:lnSpc>
              <a:spcBef>
                <a:spcPts val="0"/>
              </a:spcBef>
              <a:spcAft>
                <a:spcPts val="0"/>
              </a:spcAft>
              <a:buSzPts val="1100"/>
              <a:buFont typeface="Josefin Slab"/>
              <a:buNone/>
              <a:defRPr sz="1467">
                <a:latin typeface="Josefin Slab"/>
                <a:ea typeface="Josefin Slab"/>
                <a:cs typeface="Josefin Slab"/>
                <a:sym typeface="Josefin Slab"/>
              </a:defRPr>
            </a:lvl7pPr>
            <a:lvl8pPr lvl="7" algn="ctr" rtl="0">
              <a:lnSpc>
                <a:spcPct val="100000"/>
              </a:lnSpc>
              <a:spcBef>
                <a:spcPts val="0"/>
              </a:spcBef>
              <a:spcAft>
                <a:spcPts val="0"/>
              </a:spcAft>
              <a:buSzPts val="1100"/>
              <a:buFont typeface="Josefin Slab"/>
              <a:buNone/>
              <a:defRPr sz="1467">
                <a:latin typeface="Josefin Slab"/>
                <a:ea typeface="Josefin Slab"/>
                <a:cs typeface="Josefin Slab"/>
                <a:sym typeface="Josefin Slab"/>
              </a:defRPr>
            </a:lvl8pPr>
            <a:lvl9pPr lvl="8" algn="ctr" rtl="0">
              <a:lnSpc>
                <a:spcPct val="100000"/>
              </a:lnSpc>
              <a:spcBef>
                <a:spcPts val="0"/>
              </a:spcBef>
              <a:spcAft>
                <a:spcPts val="0"/>
              </a:spcAft>
              <a:buSzPts val="1100"/>
              <a:buFont typeface="Josefin Slab"/>
              <a:buNone/>
              <a:defRPr sz="1467">
                <a:latin typeface="Josefin Slab"/>
                <a:ea typeface="Josefin Slab"/>
                <a:cs typeface="Josefin Slab"/>
                <a:sym typeface="Josefin Slab"/>
              </a:defRPr>
            </a:lvl9pPr>
          </a:lstStyle>
          <a:p>
            <a:endParaRPr/>
          </a:p>
        </p:txBody>
      </p:sp>
      <p:sp>
        <p:nvSpPr>
          <p:cNvPr id="58" name="Google Shape;58;p15"/>
          <p:cNvSpPr txBox="1">
            <a:spLocks noGrp="1"/>
          </p:cNvSpPr>
          <p:nvPr>
            <p:ph type="subTitle" idx="4"/>
          </p:nvPr>
        </p:nvSpPr>
        <p:spPr>
          <a:xfrm>
            <a:off x="7737999" y="4655267"/>
            <a:ext cx="2944800" cy="935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100"/>
              <a:buFont typeface="Josefin Slab"/>
              <a:buNone/>
              <a:defRPr sz="1867"/>
            </a:lvl1pPr>
            <a:lvl2pPr lvl="1" algn="ctr" rtl="0">
              <a:lnSpc>
                <a:spcPct val="100000"/>
              </a:lnSpc>
              <a:spcBef>
                <a:spcPts val="0"/>
              </a:spcBef>
              <a:spcAft>
                <a:spcPts val="0"/>
              </a:spcAft>
              <a:buSzPts val="1100"/>
              <a:buFont typeface="Josefin Slab"/>
              <a:buNone/>
              <a:defRPr sz="1467">
                <a:latin typeface="Josefin Slab"/>
                <a:ea typeface="Josefin Slab"/>
                <a:cs typeface="Josefin Slab"/>
                <a:sym typeface="Josefin Slab"/>
              </a:defRPr>
            </a:lvl2pPr>
            <a:lvl3pPr lvl="2" algn="ctr" rtl="0">
              <a:lnSpc>
                <a:spcPct val="100000"/>
              </a:lnSpc>
              <a:spcBef>
                <a:spcPts val="0"/>
              </a:spcBef>
              <a:spcAft>
                <a:spcPts val="0"/>
              </a:spcAft>
              <a:buSzPts val="1100"/>
              <a:buFont typeface="Josefin Slab"/>
              <a:buNone/>
              <a:defRPr sz="1467">
                <a:latin typeface="Josefin Slab"/>
                <a:ea typeface="Josefin Slab"/>
                <a:cs typeface="Josefin Slab"/>
                <a:sym typeface="Josefin Slab"/>
              </a:defRPr>
            </a:lvl3pPr>
            <a:lvl4pPr lvl="3" algn="ctr" rtl="0">
              <a:lnSpc>
                <a:spcPct val="100000"/>
              </a:lnSpc>
              <a:spcBef>
                <a:spcPts val="0"/>
              </a:spcBef>
              <a:spcAft>
                <a:spcPts val="0"/>
              </a:spcAft>
              <a:buSzPts val="1100"/>
              <a:buFont typeface="Josefin Slab"/>
              <a:buNone/>
              <a:defRPr sz="1467">
                <a:latin typeface="Josefin Slab"/>
                <a:ea typeface="Josefin Slab"/>
                <a:cs typeface="Josefin Slab"/>
                <a:sym typeface="Josefin Slab"/>
              </a:defRPr>
            </a:lvl4pPr>
            <a:lvl5pPr lvl="4" algn="ctr" rtl="0">
              <a:lnSpc>
                <a:spcPct val="100000"/>
              </a:lnSpc>
              <a:spcBef>
                <a:spcPts val="0"/>
              </a:spcBef>
              <a:spcAft>
                <a:spcPts val="0"/>
              </a:spcAft>
              <a:buSzPts val="1100"/>
              <a:buFont typeface="Josefin Slab"/>
              <a:buNone/>
              <a:defRPr sz="1467">
                <a:latin typeface="Josefin Slab"/>
                <a:ea typeface="Josefin Slab"/>
                <a:cs typeface="Josefin Slab"/>
                <a:sym typeface="Josefin Slab"/>
              </a:defRPr>
            </a:lvl5pPr>
            <a:lvl6pPr lvl="5" algn="ctr" rtl="0">
              <a:lnSpc>
                <a:spcPct val="100000"/>
              </a:lnSpc>
              <a:spcBef>
                <a:spcPts val="0"/>
              </a:spcBef>
              <a:spcAft>
                <a:spcPts val="0"/>
              </a:spcAft>
              <a:buSzPts val="1100"/>
              <a:buFont typeface="Josefin Slab"/>
              <a:buNone/>
              <a:defRPr sz="1467">
                <a:latin typeface="Josefin Slab"/>
                <a:ea typeface="Josefin Slab"/>
                <a:cs typeface="Josefin Slab"/>
                <a:sym typeface="Josefin Slab"/>
              </a:defRPr>
            </a:lvl6pPr>
            <a:lvl7pPr lvl="6" algn="ctr" rtl="0">
              <a:lnSpc>
                <a:spcPct val="100000"/>
              </a:lnSpc>
              <a:spcBef>
                <a:spcPts val="0"/>
              </a:spcBef>
              <a:spcAft>
                <a:spcPts val="0"/>
              </a:spcAft>
              <a:buSzPts val="1100"/>
              <a:buFont typeface="Josefin Slab"/>
              <a:buNone/>
              <a:defRPr sz="1467">
                <a:latin typeface="Josefin Slab"/>
                <a:ea typeface="Josefin Slab"/>
                <a:cs typeface="Josefin Slab"/>
                <a:sym typeface="Josefin Slab"/>
              </a:defRPr>
            </a:lvl7pPr>
            <a:lvl8pPr lvl="7" algn="ctr" rtl="0">
              <a:lnSpc>
                <a:spcPct val="100000"/>
              </a:lnSpc>
              <a:spcBef>
                <a:spcPts val="0"/>
              </a:spcBef>
              <a:spcAft>
                <a:spcPts val="0"/>
              </a:spcAft>
              <a:buSzPts val="1100"/>
              <a:buFont typeface="Josefin Slab"/>
              <a:buNone/>
              <a:defRPr sz="1467">
                <a:latin typeface="Josefin Slab"/>
                <a:ea typeface="Josefin Slab"/>
                <a:cs typeface="Josefin Slab"/>
                <a:sym typeface="Josefin Slab"/>
              </a:defRPr>
            </a:lvl8pPr>
            <a:lvl9pPr lvl="8" algn="ctr" rtl="0">
              <a:lnSpc>
                <a:spcPct val="100000"/>
              </a:lnSpc>
              <a:spcBef>
                <a:spcPts val="0"/>
              </a:spcBef>
              <a:spcAft>
                <a:spcPts val="0"/>
              </a:spcAft>
              <a:buSzPts val="1100"/>
              <a:buFont typeface="Josefin Slab"/>
              <a:buNone/>
              <a:defRPr sz="1467">
                <a:latin typeface="Josefin Slab"/>
                <a:ea typeface="Josefin Slab"/>
                <a:cs typeface="Josefin Slab"/>
                <a:sym typeface="Josefin Slab"/>
              </a:defRPr>
            </a:lvl9pPr>
          </a:lstStyle>
          <a:p>
            <a:endParaRPr/>
          </a:p>
        </p:txBody>
      </p:sp>
      <p:sp>
        <p:nvSpPr>
          <p:cNvPr id="59" name="Google Shape;59;p15"/>
          <p:cNvSpPr txBox="1">
            <a:spLocks noGrp="1"/>
          </p:cNvSpPr>
          <p:nvPr>
            <p:ph type="title"/>
          </p:nvPr>
        </p:nvSpPr>
        <p:spPr>
          <a:xfrm>
            <a:off x="960133" y="679767"/>
            <a:ext cx="10272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4000"/>
            </a:lvl1pPr>
            <a:lvl2pPr lvl="1" algn="ctr" rtl="0">
              <a:spcBef>
                <a:spcPts val="0"/>
              </a:spcBef>
              <a:spcAft>
                <a:spcPts val="0"/>
              </a:spcAft>
              <a:buSzPts val="3000"/>
              <a:buNone/>
              <a:defRPr sz="4000"/>
            </a:lvl2pPr>
            <a:lvl3pPr lvl="2" algn="ctr" rtl="0">
              <a:spcBef>
                <a:spcPts val="0"/>
              </a:spcBef>
              <a:spcAft>
                <a:spcPts val="0"/>
              </a:spcAft>
              <a:buSzPts val="3000"/>
              <a:buNone/>
              <a:defRPr sz="4000"/>
            </a:lvl3pPr>
            <a:lvl4pPr lvl="3" algn="ctr" rtl="0">
              <a:spcBef>
                <a:spcPts val="0"/>
              </a:spcBef>
              <a:spcAft>
                <a:spcPts val="0"/>
              </a:spcAft>
              <a:buSzPts val="3000"/>
              <a:buNone/>
              <a:defRPr sz="4000"/>
            </a:lvl4pPr>
            <a:lvl5pPr lvl="4" algn="ctr" rtl="0">
              <a:spcBef>
                <a:spcPts val="0"/>
              </a:spcBef>
              <a:spcAft>
                <a:spcPts val="0"/>
              </a:spcAft>
              <a:buSzPts val="3000"/>
              <a:buNone/>
              <a:defRPr sz="4000"/>
            </a:lvl5pPr>
            <a:lvl6pPr lvl="5" algn="ctr" rtl="0">
              <a:spcBef>
                <a:spcPts val="0"/>
              </a:spcBef>
              <a:spcAft>
                <a:spcPts val="0"/>
              </a:spcAft>
              <a:buSzPts val="3000"/>
              <a:buNone/>
              <a:defRPr sz="4000"/>
            </a:lvl6pPr>
            <a:lvl7pPr lvl="6" algn="ctr" rtl="0">
              <a:spcBef>
                <a:spcPts val="0"/>
              </a:spcBef>
              <a:spcAft>
                <a:spcPts val="0"/>
              </a:spcAft>
              <a:buSzPts val="3000"/>
              <a:buNone/>
              <a:defRPr sz="4000"/>
            </a:lvl7pPr>
            <a:lvl8pPr lvl="7" algn="ctr" rtl="0">
              <a:spcBef>
                <a:spcPts val="0"/>
              </a:spcBef>
              <a:spcAft>
                <a:spcPts val="0"/>
              </a:spcAft>
              <a:buSzPts val="3000"/>
              <a:buNone/>
              <a:defRPr sz="4000"/>
            </a:lvl8pPr>
            <a:lvl9pPr lvl="8" algn="ctr" rtl="0">
              <a:spcBef>
                <a:spcPts val="0"/>
              </a:spcBef>
              <a:spcAft>
                <a:spcPts val="0"/>
              </a:spcAft>
              <a:buSzPts val="3000"/>
              <a:buNone/>
              <a:defRPr sz="4000"/>
            </a:lvl9pPr>
          </a:lstStyle>
          <a:p>
            <a:endParaRPr/>
          </a:p>
        </p:txBody>
      </p:sp>
    </p:spTree>
    <p:extLst>
      <p:ext uri="{BB962C8B-B14F-4D97-AF65-F5344CB8AC3E}">
        <p14:creationId xmlns:p14="http://schemas.microsoft.com/office/powerpoint/2010/main" val="96859642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bg>
      <p:bgPr>
        <a:blipFill>
          <a:blip r:embed="rId2">
            <a:alphaModFix/>
          </a:blip>
          <a:stretch>
            <a:fillRect/>
          </a:stretch>
        </a:blipFill>
        <a:effectLst/>
      </p:bgPr>
    </p:bg>
    <p:spTree>
      <p:nvGrpSpPr>
        <p:cNvPr id="1" name="Shape 60"/>
        <p:cNvGrpSpPr/>
        <p:nvPr/>
      </p:nvGrpSpPr>
      <p:grpSpPr>
        <a:xfrm>
          <a:off x="0" y="0"/>
          <a:ext cx="0" cy="0"/>
          <a:chOff x="0" y="0"/>
          <a:chExt cx="0" cy="0"/>
        </a:xfrm>
      </p:grpSpPr>
      <p:sp>
        <p:nvSpPr>
          <p:cNvPr id="61" name="Google Shape;61;p16"/>
          <p:cNvSpPr txBox="1">
            <a:spLocks noGrp="1"/>
          </p:cNvSpPr>
          <p:nvPr>
            <p:ph type="subTitle" idx="1"/>
          </p:nvPr>
        </p:nvSpPr>
        <p:spPr>
          <a:xfrm>
            <a:off x="1293051" y="3506867"/>
            <a:ext cx="2950800" cy="1458400"/>
          </a:xfrm>
          <a:prstGeom prst="rect">
            <a:avLst/>
          </a:prstGeom>
          <a:noFill/>
          <a:ln>
            <a:noFill/>
          </a:ln>
        </p:spPr>
        <p:txBody>
          <a:bodyPr spcFirstLastPara="1" wrap="square" lIns="91425" tIns="91425" rIns="91425" bIns="91425" anchor="b" anchorCtr="0">
            <a:noAutofit/>
          </a:bodyPr>
          <a:lstStyle>
            <a:lvl1pPr lvl="0" algn="ctr" rtl="0">
              <a:lnSpc>
                <a:spcPct val="100000"/>
              </a:lnSpc>
              <a:spcBef>
                <a:spcPts val="0"/>
              </a:spcBef>
              <a:spcAft>
                <a:spcPts val="0"/>
              </a:spcAft>
              <a:buNone/>
              <a:defRPr sz="1867"/>
            </a:lvl1pPr>
            <a:lvl2pPr lvl="1" algn="ctr" rtl="0">
              <a:lnSpc>
                <a:spcPct val="100000"/>
              </a:lnSpc>
              <a:spcBef>
                <a:spcPts val="2133"/>
              </a:spcBef>
              <a:spcAft>
                <a:spcPts val="0"/>
              </a:spcAft>
              <a:buNone/>
              <a:defRPr sz="1867"/>
            </a:lvl2pPr>
            <a:lvl3pPr lvl="2" algn="ctr" rtl="0">
              <a:lnSpc>
                <a:spcPct val="100000"/>
              </a:lnSpc>
              <a:spcBef>
                <a:spcPts val="2133"/>
              </a:spcBef>
              <a:spcAft>
                <a:spcPts val="0"/>
              </a:spcAft>
              <a:buNone/>
              <a:defRPr sz="1867"/>
            </a:lvl3pPr>
            <a:lvl4pPr lvl="3" algn="ctr" rtl="0">
              <a:lnSpc>
                <a:spcPct val="100000"/>
              </a:lnSpc>
              <a:spcBef>
                <a:spcPts val="2133"/>
              </a:spcBef>
              <a:spcAft>
                <a:spcPts val="0"/>
              </a:spcAft>
              <a:buNone/>
              <a:defRPr sz="1867"/>
            </a:lvl4pPr>
            <a:lvl5pPr lvl="4" algn="ctr" rtl="0">
              <a:lnSpc>
                <a:spcPct val="100000"/>
              </a:lnSpc>
              <a:spcBef>
                <a:spcPts val="2133"/>
              </a:spcBef>
              <a:spcAft>
                <a:spcPts val="0"/>
              </a:spcAft>
              <a:buNone/>
              <a:defRPr sz="1867"/>
            </a:lvl5pPr>
            <a:lvl6pPr lvl="5" algn="ctr" rtl="0">
              <a:lnSpc>
                <a:spcPct val="100000"/>
              </a:lnSpc>
              <a:spcBef>
                <a:spcPts val="2133"/>
              </a:spcBef>
              <a:spcAft>
                <a:spcPts val="0"/>
              </a:spcAft>
              <a:buNone/>
              <a:defRPr sz="1867"/>
            </a:lvl6pPr>
            <a:lvl7pPr lvl="6" algn="ctr" rtl="0">
              <a:lnSpc>
                <a:spcPct val="100000"/>
              </a:lnSpc>
              <a:spcBef>
                <a:spcPts val="2133"/>
              </a:spcBef>
              <a:spcAft>
                <a:spcPts val="0"/>
              </a:spcAft>
              <a:buNone/>
              <a:defRPr sz="1867"/>
            </a:lvl7pPr>
            <a:lvl8pPr lvl="7" algn="ctr" rtl="0">
              <a:lnSpc>
                <a:spcPct val="100000"/>
              </a:lnSpc>
              <a:spcBef>
                <a:spcPts val="2133"/>
              </a:spcBef>
              <a:spcAft>
                <a:spcPts val="0"/>
              </a:spcAft>
              <a:buNone/>
              <a:defRPr sz="1867"/>
            </a:lvl8pPr>
            <a:lvl9pPr lvl="8" algn="ctr" rtl="0">
              <a:lnSpc>
                <a:spcPct val="100000"/>
              </a:lnSpc>
              <a:spcBef>
                <a:spcPts val="2133"/>
              </a:spcBef>
              <a:spcAft>
                <a:spcPts val="2133"/>
              </a:spcAft>
              <a:buNone/>
              <a:defRPr sz="1867"/>
            </a:lvl9pPr>
          </a:lstStyle>
          <a:p>
            <a:endParaRPr/>
          </a:p>
        </p:txBody>
      </p:sp>
      <p:sp>
        <p:nvSpPr>
          <p:cNvPr id="62" name="Google Shape;62;p16"/>
          <p:cNvSpPr txBox="1">
            <a:spLocks noGrp="1"/>
          </p:cNvSpPr>
          <p:nvPr>
            <p:ph type="subTitle" idx="2"/>
          </p:nvPr>
        </p:nvSpPr>
        <p:spPr>
          <a:xfrm>
            <a:off x="7948151" y="3506867"/>
            <a:ext cx="2950800" cy="1458400"/>
          </a:xfrm>
          <a:prstGeom prst="rect">
            <a:avLst/>
          </a:prstGeom>
          <a:noFill/>
          <a:ln>
            <a:noFill/>
          </a:ln>
        </p:spPr>
        <p:txBody>
          <a:bodyPr spcFirstLastPara="1" wrap="square" lIns="91425" tIns="91425" rIns="91425" bIns="91425" anchor="b" anchorCtr="0">
            <a:noAutofit/>
          </a:bodyPr>
          <a:lstStyle>
            <a:lvl1pPr lvl="0" algn="ctr" rtl="0">
              <a:lnSpc>
                <a:spcPct val="100000"/>
              </a:lnSpc>
              <a:spcBef>
                <a:spcPts val="0"/>
              </a:spcBef>
              <a:spcAft>
                <a:spcPts val="0"/>
              </a:spcAft>
              <a:buNone/>
              <a:defRPr sz="1867"/>
            </a:lvl1pPr>
            <a:lvl2pPr lvl="1" algn="ctr" rtl="0">
              <a:lnSpc>
                <a:spcPct val="100000"/>
              </a:lnSpc>
              <a:spcBef>
                <a:spcPts val="2133"/>
              </a:spcBef>
              <a:spcAft>
                <a:spcPts val="0"/>
              </a:spcAft>
              <a:buNone/>
              <a:defRPr sz="1867"/>
            </a:lvl2pPr>
            <a:lvl3pPr lvl="2" algn="ctr" rtl="0">
              <a:lnSpc>
                <a:spcPct val="100000"/>
              </a:lnSpc>
              <a:spcBef>
                <a:spcPts val="2133"/>
              </a:spcBef>
              <a:spcAft>
                <a:spcPts val="0"/>
              </a:spcAft>
              <a:buNone/>
              <a:defRPr sz="1867"/>
            </a:lvl3pPr>
            <a:lvl4pPr lvl="3" algn="ctr" rtl="0">
              <a:lnSpc>
                <a:spcPct val="100000"/>
              </a:lnSpc>
              <a:spcBef>
                <a:spcPts val="2133"/>
              </a:spcBef>
              <a:spcAft>
                <a:spcPts val="0"/>
              </a:spcAft>
              <a:buNone/>
              <a:defRPr sz="1867"/>
            </a:lvl4pPr>
            <a:lvl5pPr lvl="4" algn="ctr" rtl="0">
              <a:lnSpc>
                <a:spcPct val="100000"/>
              </a:lnSpc>
              <a:spcBef>
                <a:spcPts val="2133"/>
              </a:spcBef>
              <a:spcAft>
                <a:spcPts val="0"/>
              </a:spcAft>
              <a:buNone/>
              <a:defRPr sz="1867"/>
            </a:lvl5pPr>
            <a:lvl6pPr lvl="5" algn="ctr" rtl="0">
              <a:lnSpc>
                <a:spcPct val="100000"/>
              </a:lnSpc>
              <a:spcBef>
                <a:spcPts val="2133"/>
              </a:spcBef>
              <a:spcAft>
                <a:spcPts val="0"/>
              </a:spcAft>
              <a:buNone/>
              <a:defRPr sz="1867"/>
            </a:lvl6pPr>
            <a:lvl7pPr lvl="6" algn="ctr" rtl="0">
              <a:lnSpc>
                <a:spcPct val="100000"/>
              </a:lnSpc>
              <a:spcBef>
                <a:spcPts val="2133"/>
              </a:spcBef>
              <a:spcAft>
                <a:spcPts val="0"/>
              </a:spcAft>
              <a:buNone/>
              <a:defRPr sz="1867"/>
            </a:lvl7pPr>
            <a:lvl8pPr lvl="7" algn="ctr" rtl="0">
              <a:lnSpc>
                <a:spcPct val="100000"/>
              </a:lnSpc>
              <a:spcBef>
                <a:spcPts val="2133"/>
              </a:spcBef>
              <a:spcAft>
                <a:spcPts val="0"/>
              </a:spcAft>
              <a:buNone/>
              <a:defRPr sz="1867"/>
            </a:lvl8pPr>
            <a:lvl9pPr lvl="8" algn="ctr" rtl="0">
              <a:lnSpc>
                <a:spcPct val="100000"/>
              </a:lnSpc>
              <a:spcBef>
                <a:spcPts val="2133"/>
              </a:spcBef>
              <a:spcAft>
                <a:spcPts val="2133"/>
              </a:spcAft>
              <a:buNone/>
              <a:defRPr sz="1867"/>
            </a:lvl9pPr>
          </a:lstStyle>
          <a:p>
            <a:endParaRPr/>
          </a:p>
        </p:txBody>
      </p:sp>
      <p:sp>
        <p:nvSpPr>
          <p:cNvPr id="63" name="Google Shape;63;p16"/>
          <p:cNvSpPr txBox="1">
            <a:spLocks noGrp="1"/>
          </p:cNvSpPr>
          <p:nvPr>
            <p:ph type="subTitle" idx="3"/>
          </p:nvPr>
        </p:nvSpPr>
        <p:spPr>
          <a:xfrm>
            <a:off x="4620017" y="3506867"/>
            <a:ext cx="2950800" cy="1458400"/>
          </a:xfrm>
          <a:prstGeom prst="rect">
            <a:avLst/>
          </a:prstGeom>
          <a:noFill/>
          <a:ln>
            <a:noFill/>
          </a:ln>
        </p:spPr>
        <p:txBody>
          <a:bodyPr spcFirstLastPara="1" wrap="square" lIns="91425" tIns="91425" rIns="91425" bIns="91425" anchor="b" anchorCtr="0">
            <a:noAutofit/>
          </a:bodyPr>
          <a:lstStyle>
            <a:lvl1pPr lvl="0" algn="ctr" rtl="0">
              <a:lnSpc>
                <a:spcPct val="100000"/>
              </a:lnSpc>
              <a:spcBef>
                <a:spcPts val="0"/>
              </a:spcBef>
              <a:spcAft>
                <a:spcPts val="0"/>
              </a:spcAft>
              <a:buNone/>
              <a:defRPr sz="1867"/>
            </a:lvl1pPr>
            <a:lvl2pPr lvl="1" algn="ctr" rtl="0">
              <a:lnSpc>
                <a:spcPct val="100000"/>
              </a:lnSpc>
              <a:spcBef>
                <a:spcPts val="2133"/>
              </a:spcBef>
              <a:spcAft>
                <a:spcPts val="0"/>
              </a:spcAft>
              <a:buNone/>
              <a:defRPr sz="1867"/>
            </a:lvl2pPr>
            <a:lvl3pPr lvl="2" algn="ctr" rtl="0">
              <a:lnSpc>
                <a:spcPct val="100000"/>
              </a:lnSpc>
              <a:spcBef>
                <a:spcPts val="2133"/>
              </a:spcBef>
              <a:spcAft>
                <a:spcPts val="0"/>
              </a:spcAft>
              <a:buNone/>
              <a:defRPr sz="1867"/>
            </a:lvl3pPr>
            <a:lvl4pPr lvl="3" algn="ctr" rtl="0">
              <a:lnSpc>
                <a:spcPct val="100000"/>
              </a:lnSpc>
              <a:spcBef>
                <a:spcPts val="2133"/>
              </a:spcBef>
              <a:spcAft>
                <a:spcPts val="0"/>
              </a:spcAft>
              <a:buNone/>
              <a:defRPr sz="1867"/>
            </a:lvl4pPr>
            <a:lvl5pPr lvl="4" algn="ctr" rtl="0">
              <a:lnSpc>
                <a:spcPct val="100000"/>
              </a:lnSpc>
              <a:spcBef>
                <a:spcPts val="2133"/>
              </a:spcBef>
              <a:spcAft>
                <a:spcPts val="0"/>
              </a:spcAft>
              <a:buNone/>
              <a:defRPr sz="1867"/>
            </a:lvl5pPr>
            <a:lvl6pPr lvl="5" algn="ctr" rtl="0">
              <a:lnSpc>
                <a:spcPct val="100000"/>
              </a:lnSpc>
              <a:spcBef>
                <a:spcPts val="2133"/>
              </a:spcBef>
              <a:spcAft>
                <a:spcPts val="0"/>
              </a:spcAft>
              <a:buNone/>
              <a:defRPr sz="1867"/>
            </a:lvl6pPr>
            <a:lvl7pPr lvl="6" algn="ctr" rtl="0">
              <a:lnSpc>
                <a:spcPct val="100000"/>
              </a:lnSpc>
              <a:spcBef>
                <a:spcPts val="2133"/>
              </a:spcBef>
              <a:spcAft>
                <a:spcPts val="0"/>
              </a:spcAft>
              <a:buNone/>
              <a:defRPr sz="1867"/>
            </a:lvl7pPr>
            <a:lvl8pPr lvl="7" algn="ctr" rtl="0">
              <a:lnSpc>
                <a:spcPct val="100000"/>
              </a:lnSpc>
              <a:spcBef>
                <a:spcPts val="2133"/>
              </a:spcBef>
              <a:spcAft>
                <a:spcPts val="0"/>
              </a:spcAft>
              <a:buNone/>
              <a:defRPr sz="1867"/>
            </a:lvl8pPr>
            <a:lvl9pPr lvl="8" algn="ctr" rtl="0">
              <a:lnSpc>
                <a:spcPct val="100000"/>
              </a:lnSpc>
              <a:spcBef>
                <a:spcPts val="2133"/>
              </a:spcBef>
              <a:spcAft>
                <a:spcPts val="2133"/>
              </a:spcAft>
              <a:buNone/>
              <a:defRPr sz="1867"/>
            </a:lvl9pPr>
          </a:lstStyle>
          <a:p>
            <a:endParaRPr/>
          </a:p>
        </p:txBody>
      </p:sp>
      <p:sp>
        <p:nvSpPr>
          <p:cNvPr id="64" name="Google Shape;64;p16"/>
          <p:cNvSpPr txBox="1">
            <a:spLocks noGrp="1"/>
          </p:cNvSpPr>
          <p:nvPr>
            <p:ph type="title"/>
          </p:nvPr>
        </p:nvSpPr>
        <p:spPr>
          <a:xfrm>
            <a:off x="1280151" y="4965267"/>
            <a:ext cx="2052400" cy="535600"/>
          </a:xfrm>
          <a:prstGeom prst="rect">
            <a:avLst/>
          </a:prstGeom>
          <a:noFill/>
          <a:ln>
            <a:noFill/>
          </a:ln>
        </p:spPr>
        <p:txBody>
          <a:bodyPr spcFirstLastPara="1" wrap="square" lIns="0" tIns="0" rIns="0" bIns="0" anchor="t" anchorCtr="0">
            <a:noAutofit/>
          </a:bodyPr>
          <a:lstStyle>
            <a:lvl1pPr lvl="0" algn="ctr" rtl="0">
              <a:spcBef>
                <a:spcPts val="0"/>
              </a:spcBef>
              <a:spcAft>
                <a:spcPts val="0"/>
              </a:spcAft>
              <a:buSzPts val="1400"/>
              <a:buNone/>
              <a:defRPr sz="2400" i="0"/>
            </a:lvl1pPr>
            <a:lvl2pPr lvl="1" algn="ctr" rtl="0">
              <a:spcBef>
                <a:spcPts val="0"/>
              </a:spcBef>
              <a:spcAft>
                <a:spcPts val="0"/>
              </a:spcAft>
              <a:buSzPts val="1400"/>
              <a:buNone/>
              <a:defRPr sz="1867"/>
            </a:lvl2pPr>
            <a:lvl3pPr lvl="2" algn="ctr" rtl="0">
              <a:spcBef>
                <a:spcPts val="0"/>
              </a:spcBef>
              <a:spcAft>
                <a:spcPts val="0"/>
              </a:spcAft>
              <a:buSzPts val="1400"/>
              <a:buNone/>
              <a:defRPr sz="1867"/>
            </a:lvl3pPr>
            <a:lvl4pPr lvl="3" algn="ctr" rtl="0">
              <a:spcBef>
                <a:spcPts val="0"/>
              </a:spcBef>
              <a:spcAft>
                <a:spcPts val="0"/>
              </a:spcAft>
              <a:buSzPts val="1400"/>
              <a:buNone/>
              <a:defRPr sz="1867"/>
            </a:lvl4pPr>
            <a:lvl5pPr lvl="4" algn="ctr" rtl="0">
              <a:spcBef>
                <a:spcPts val="0"/>
              </a:spcBef>
              <a:spcAft>
                <a:spcPts val="0"/>
              </a:spcAft>
              <a:buSzPts val="1400"/>
              <a:buNone/>
              <a:defRPr sz="1867"/>
            </a:lvl5pPr>
            <a:lvl6pPr lvl="5" algn="ctr" rtl="0">
              <a:spcBef>
                <a:spcPts val="0"/>
              </a:spcBef>
              <a:spcAft>
                <a:spcPts val="0"/>
              </a:spcAft>
              <a:buSzPts val="1400"/>
              <a:buNone/>
              <a:defRPr sz="1867"/>
            </a:lvl6pPr>
            <a:lvl7pPr lvl="6" algn="ctr" rtl="0">
              <a:spcBef>
                <a:spcPts val="0"/>
              </a:spcBef>
              <a:spcAft>
                <a:spcPts val="0"/>
              </a:spcAft>
              <a:buSzPts val="1400"/>
              <a:buNone/>
              <a:defRPr sz="1867"/>
            </a:lvl7pPr>
            <a:lvl8pPr lvl="7" algn="ctr" rtl="0">
              <a:spcBef>
                <a:spcPts val="0"/>
              </a:spcBef>
              <a:spcAft>
                <a:spcPts val="0"/>
              </a:spcAft>
              <a:buSzPts val="1400"/>
              <a:buNone/>
              <a:defRPr sz="1867"/>
            </a:lvl8pPr>
            <a:lvl9pPr lvl="8" algn="ctr" rtl="0">
              <a:spcBef>
                <a:spcPts val="0"/>
              </a:spcBef>
              <a:spcAft>
                <a:spcPts val="0"/>
              </a:spcAft>
              <a:buSzPts val="1400"/>
              <a:buNone/>
              <a:defRPr sz="1867"/>
            </a:lvl9pPr>
          </a:lstStyle>
          <a:p>
            <a:endParaRPr/>
          </a:p>
        </p:txBody>
      </p:sp>
      <p:sp>
        <p:nvSpPr>
          <p:cNvPr id="65" name="Google Shape;65;p16"/>
          <p:cNvSpPr txBox="1">
            <a:spLocks noGrp="1"/>
          </p:cNvSpPr>
          <p:nvPr>
            <p:ph type="title" idx="4"/>
          </p:nvPr>
        </p:nvSpPr>
        <p:spPr>
          <a:xfrm>
            <a:off x="8838251" y="4965267"/>
            <a:ext cx="2052400" cy="535600"/>
          </a:xfrm>
          <a:prstGeom prst="rect">
            <a:avLst/>
          </a:prstGeom>
          <a:noFill/>
          <a:ln>
            <a:noFill/>
          </a:ln>
        </p:spPr>
        <p:txBody>
          <a:bodyPr spcFirstLastPara="1" wrap="square" lIns="0" tIns="0" rIns="0" bIns="0" anchor="t" anchorCtr="0">
            <a:noAutofit/>
          </a:bodyPr>
          <a:lstStyle>
            <a:lvl1pPr lvl="0" algn="ctr" rtl="0">
              <a:spcBef>
                <a:spcPts val="0"/>
              </a:spcBef>
              <a:spcAft>
                <a:spcPts val="0"/>
              </a:spcAft>
              <a:buSzPts val="1400"/>
              <a:buNone/>
              <a:defRPr sz="2400" i="0"/>
            </a:lvl1pPr>
            <a:lvl2pPr lvl="1" algn="ctr" rtl="0">
              <a:spcBef>
                <a:spcPts val="0"/>
              </a:spcBef>
              <a:spcAft>
                <a:spcPts val="0"/>
              </a:spcAft>
              <a:buSzPts val="1400"/>
              <a:buNone/>
              <a:defRPr sz="1867"/>
            </a:lvl2pPr>
            <a:lvl3pPr lvl="2" algn="ctr" rtl="0">
              <a:spcBef>
                <a:spcPts val="0"/>
              </a:spcBef>
              <a:spcAft>
                <a:spcPts val="0"/>
              </a:spcAft>
              <a:buSzPts val="1400"/>
              <a:buNone/>
              <a:defRPr sz="1867"/>
            </a:lvl3pPr>
            <a:lvl4pPr lvl="3" algn="ctr" rtl="0">
              <a:spcBef>
                <a:spcPts val="0"/>
              </a:spcBef>
              <a:spcAft>
                <a:spcPts val="0"/>
              </a:spcAft>
              <a:buSzPts val="1400"/>
              <a:buNone/>
              <a:defRPr sz="1867"/>
            </a:lvl4pPr>
            <a:lvl5pPr lvl="4" algn="ctr" rtl="0">
              <a:spcBef>
                <a:spcPts val="0"/>
              </a:spcBef>
              <a:spcAft>
                <a:spcPts val="0"/>
              </a:spcAft>
              <a:buSzPts val="1400"/>
              <a:buNone/>
              <a:defRPr sz="1867"/>
            </a:lvl5pPr>
            <a:lvl6pPr lvl="5" algn="ctr" rtl="0">
              <a:spcBef>
                <a:spcPts val="0"/>
              </a:spcBef>
              <a:spcAft>
                <a:spcPts val="0"/>
              </a:spcAft>
              <a:buSzPts val="1400"/>
              <a:buNone/>
              <a:defRPr sz="1867"/>
            </a:lvl6pPr>
            <a:lvl7pPr lvl="6" algn="ctr" rtl="0">
              <a:spcBef>
                <a:spcPts val="0"/>
              </a:spcBef>
              <a:spcAft>
                <a:spcPts val="0"/>
              </a:spcAft>
              <a:buSzPts val="1400"/>
              <a:buNone/>
              <a:defRPr sz="1867"/>
            </a:lvl7pPr>
            <a:lvl8pPr lvl="7" algn="ctr" rtl="0">
              <a:spcBef>
                <a:spcPts val="0"/>
              </a:spcBef>
              <a:spcAft>
                <a:spcPts val="0"/>
              </a:spcAft>
              <a:buSzPts val="1400"/>
              <a:buNone/>
              <a:defRPr sz="1867"/>
            </a:lvl8pPr>
            <a:lvl9pPr lvl="8" algn="ctr" rtl="0">
              <a:spcBef>
                <a:spcPts val="0"/>
              </a:spcBef>
              <a:spcAft>
                <a:spcPts val="0"/>
              </a:spcAft>
              <a:buSzPts val="1400"/>
              <a:buNone/>
              <a:defRPr sz="1867"/>
            </a:lvl9pPr>
          </a:lstStyle>
          <a:p>
            <a:endParaRPr/>
          </a:p>
        </p:txBody>
      </p:sp>
      <p:sp>
        <p:nvSpPr>
          <p:cNvPr id="66" name="Google Shape;66;p16"/>
          <p:cNvSpPr txBox="1">
            <a:spLocks noGrp="1"/>
          </p:cNvSpPr>
          <p:nvPr>
            <p:ph type="title" idx="5"/>
          </p:nvPr>
        </p:nvSpPr>
        <p:spPr>
          <a:xfrm>
            <a:off x="5073781" y="4965267"/>
            <a:ext cx="2052400" cy="535600"/>
          </a:xfrm>
          <a:prstGeom prst="rect">
            <a:avLst/>
          </a:prstGeom>
          <a:noFill/>
          <a:ln>
            <a:noFill/>
          </a:ln>
        </p:spPr>
        <p:txBody>
          <a:bodyPr spcFirstLastPara="1" wrap="square" lIns="0" tIns="0" rIns="0" bIns="0" anchor="t" anchorCtr="0">
            <a:noAutofit/>
          </a:bodyPr>
          <a:lstStyle>
            <a:lvl1pPr lvl="0" algn="ctr" rtl="0">
              <a:spcBef>
                <a:spcPts val="0"/>
              </a:spcBef>
              <a:spcAft>
                <a:spcPts val="0"/>
              </a:spcAft>
              <a:buSzPts val="1400"/>
              <a:buNone/>
              <a:defRPr sz="2400" i="0"/>
            </a:lvl1pPr>
            <a:lvl2pPr lvl="1" algn="ctr" rtl="0">
              <a:spcBef>
                <a:spcPts val="0"/>
              </a:spcBef>
              <a:spcAft>
                <a:spcPts val="0"/>
              </a:spcAft>
              <a:buSzPts val="1400"/>
              <a:buNone/>
              <a:defRPr sz="1867"/>
            </a:lvl2pPr>
            <a:lvl3pPr lvl="2" algn="ctr" rtl="0">
              <a:spcBef>
                <a:spcPts val="0"/>
              </a:spcBef>
              <a:spcAft>
                <a:spcPts val="0"/>
              </a:spcAft>
              <a:buSzPts val="1400"/>
              <a:buNone/>
              <a:defRPr sz="1867"/>
            </a:lvl3pPr>
            <a:lvl4pPr lvl="3" algn="ctr" rtl="0">
              <a:spcBef>
                <a:spcPts val="0"/>
              </a:spcBef>
              <a:spcAft>
                <a:spcPts val="0"/>
              </a:spcAft>
              <a:buSzPts val="1400"/>
              <a:buNone/>
              <a:defRPr sz="1867"/>
            </a:lvl4pPr>
            <a:lvl5pPr lvl="4" algn="ctr" rtl="0">
              <a:spcBef>
                <a:spcPts val="0"/>
              </a:spcBef>
              <a:spcAft>
                <a:spcPts val="0"/>
              </a:spcAft>
              <a:buSzPts val="1400"/>
              <a:buNone/>
              <a:defRPr sz="1867"/>
            </a:lvl5pPr>
            <a:lvl6pPr lvl="5" algn="ctr" rtl="0">
              <a:spcBef>
                <a:spcPts val="0"/>
              </a:spcBef>
              <a:spcAft>
                <a:spcPts val="0"/>
              </a:spcAft>
              <a:buSzPts val="1400"/>
              <a:buNone/>
              <a:defRPr sz="1867"/>
            </a:lvl6pPr>
            <a:lvl7pPr lvl="6" algn="ctr" rtl="0">
              <a:spcBef>
                <a:spcPts val="0"/>
              </a:spcBef>
              <a:spcAft>
                <a:spcPts val="0"/>
              </a:spcAft>
              <a:buSzPts val="1400"/>
              <a:buNone/>
              <a:defRPr sz="1867"/>
            </a:lvl7pPr>
            <a:lvl8pPr lvl="7" algn="ctr" rtl="0">
              <a:spcBef>
                <a:spcPts val="0"/>
              </a:spcBef>
              <a:spcAft>
                <a:spcPts val="0"/>
              </a:spcAft>
              <a:buSzPts val="1400"/>
              <a:buNone/>
              <a:defRPr sz="1867"/>
            </a:lvl8pPr>
            <a:lvl9pPr lvl="8" algn="ctr" rtl="0">
              <a:spcBef>
                <a:spcPts val="0"/>
              </a:spcBef>
              <a:spcAft>
                <a:spcPts val="0"/>
              </a:spcAft>
              <a:buSzPts val="1400"/>
              <a:buNone/>
              <a:defRPr sz="1867"/>
            </a:lvl9pPr>
          </a:lstStyle>
          <a:p>
            <a:endParaRPr/>
          </a:p>
        </p:txBody>
      </p:sp>
      <p:sp>
        <p:nvSpPr>
          <p:cNvPr id="67" name="Google Shape;67;p16"/>
          <p:cNvSpPr txBox="1">
            <a:spLocks noGrp="1"/>
          </p:cNvSpPr>
          <p:nvPr>
            <p:ph type="title" idx="6"/>
          </p:nvPr>
        </p:nvSpPr>
        <p:spPr>
          <a:xfrm>
            <a:off x="960133" y="679767"/>
            <a:ext cx="10272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4000"/>
            </a:lvl1pPr>
            <a:lvl2pPr lvl="1" algn="ctr" rtl="0">
              <a:spcBef>
                <a:spcPts val="0"/>
              </a:spcBef>
              <a:spcAft>
                <a:spcPts val="0"/>
              </a:spcAft>
              <a:buSzPts val="3000"/>
              <a:buNone/>
              <a:defRPr sz="4000"/>
            </a:lvl2pPr>
            <a:lvl3pPr lvl="2" algn="ctr" rtl="0">
              <a:spcBef>
                <a:spcPts val="0"/>
              </a:spcBef>
              <a:spcAft>
                <a:spcPts val="0"/>
              </a:spcAft>
              <a:buSzPts val="3000"/>
              <a:buNone/>
              <a:defRPr sz="4000"/>
            </a:lvl3pPr>
            <a:lvl4pPr lvl="3" algn="ctr" rtl="0">
              <a:spcBef>
                <a:spcPts val="0"/>
              </a:spcBef>
              <a:spcAft>
                <a:spcPts val="0"/>
              </a:spcAft>
              <a:buSzPts val="3000"/>
              <a:buNone/>
              <a:defRPr sz="4000"/>
            </a:lvl4pPr>
            <a:lvl5pPr lvl="4" algn="ctr" rtl="0">
              <a:spcBef>
                <a:spcPts val="0"/>
              </a:spcBef>
              <a:spcAft>
                <a:spcPts val="0"/>
              </a:spcAft>
              <a:buSzPts val="3000"/>
              <a:buNone/>
              <a:defRPr sz="4000"/>
            </a:lvl5pPr>
            <a:lvl6pPr lvl="5" algn="ctr" rtl="0">
              <a:spcBef>
                <a:spcPts val="0"/>
              </a:spcBef>
              <a:spcAft>
                <a:spcPts val="0"/>
              </a:spcAft>
              <a:buSzPts val="3000"/>
              <a:buNone/>
              <a:defRPr sz="4000"/>
            </a:lvl6pPr>
            <a:lvl7pPr lvl="6" algn="ctr" rtl="0">
              <a:spcBef>
                <a:spcPts val="0"/>
              </a:spcBef>
              <a:spcAft>
                <a:spcPts val="0"/>
              </a:spcAft>
              <a:buSzPts val="3000"/>
              <a:buNone/>
              <a:defRPr sz="4000"/>
            </a:lvl7pPr>
            <a:lvl8pPr lvl="7" algn="ctr" rtl="0">
              <a:spcBef>
                <a:spcPts val="0"/>
              </a:spcBef>
              <a:spcAft>
                <a:spcPts val="0"/>
              </a:spcAft>
              <a:buSzPts val="3000"/>
              <a:buNone/>
              <a:defRPr sz="4000"/>
            </a:lvl8pPr>
            <a:lvl9pPr lvl="8" algn="ctr" rtl="0">
              <a:spcBef>
                <a:spcPts val="0"/>
              </a:spcBef>
              <a:spcAft>
                <a:spcPts val="0"/>
              </a:spcAft>
              <a:buSzPts val="3000"/>
              <a:buNone/>
              <a:defRPr sz="4000"/>
            </a:lvl9pPr>
          </a:lstStyle>
          <a:p>
            <a:endParaRPr/>
          </a:p>
        </p:txBody>
      </p:sp>
    </p:spTree>
    <p:extLst>
      <p:ext uri="{BB962C8B-B14F-4D97-AF65-F5344CB8AC3E}">
        <p14:creationId xmlns:p14="http://schemas.microsoft.com/office/powerpoint/2010/main" val="324791889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Numbers and text">
  <p:cSld name="Numbers and text">
    <p:bg>
      <p:bgPr>
        <a:blipFill>
          <a:blip r:embed="rId2">
            <a:alphaModFix/>
          </a:blip>
          <a:stretch>
            <a:fillRect/>
          </a:stretch>
        </a:blipFill>
        <a:effectLst/>
      </p:bgPr>
    </p:bg>
    <p:spTree>
      <p:nvGrpSpPr>
        <p:cNvPr id="1" name="Shape 68"/>
        <p:cNvGrpSpPr/>
        <p:nvPr/>
      </p:nvGrpSpPr>
      <p:grpSpPr>
        <a:xfrm>
          <a:off x="0" y="0"/>
          <a:ext cx="0" cy="0"/>
          <a:chOff x="0" y="0"/>
          <a:chExt cx="0" cy="0"/>
        </a:xfrm>
      </p:grpSpPr>
      <p:sp>
        <p:nvSpPr>
          <p:cNvPr id="69" name="Google Shape;69;p17"/>
          <p:cNvSpPr txBox="1">
            <a:spLocks noGrp="1"/>
          </p:cNvSpPr>
          <p:nvPr>
            <p:ph type="subTitle" idx="1"/>
          </p:nvPr>
        </p:nvSpPr>
        <p:spPr>
          <a:xfrm>
            <a:off x="8008000" y="3093633"/>
            <a:ext cx="2674800" cy="528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600"/>
            </a:lvl1pPr>
            <a:lvl2pPr lvl="1" rtl="0">
              <a:lnSpc>
                <a:spcPct val="100000"/>
              </a:lnSpc>
              <a:spcBef>
                <a:spcPts val="2133"/>
              </a:spcBef>
              <a:spcAft>
                <a:spcPts val="0"/>
              </a:spcAft>
              <a:buNone/>
              <a:defRPr sz="1600"/>
            </a:lvl2pPr>
            <a:lvl3pPr lvl="2" rtl="0">
              <a:lnSpc>
                <a:spcPct val="100000"/>
              </a:lnSpc>
              <a:spcBef>
                <a:spcPts val="2133"/>
              </a:spcBef>
              <a:spcAft>
                <a:spcPts val="0"/>
              </a:spcAft>
              <a:buNone/>
              <a:defRPr sz="1600"/>
            </a:lvl3pPr>
            <a:lvl4pPr lvl="3" rtl="0">
              <a:lnSpc>
                <a:spcPct val="100000"/>
              </a:lnSpc>
              <a:spcBef>
                <a:spcPts val="2133"/>
              </a:spcBef>
              <a:spcAft>
                <a:spcPts val="0"/>
              </a:spcAft>
              <a:buNone/>
              <a:defRPr sz="1600"/>
            </a:lvl4pPr>
            <a:lvl5pPr lvl="4" rtl="0">
              <a:lnSpc>
                <a:spcPct val="100000"/>
              </a:lnSpc>
              <a:spcBef>
                <a:spcPts val="2133"/>
              </a:spcBef>
              <a:spcAft>
                <a:spcPts val="0"/>
              </a:spcAft>
              <a:buNone/>
              <a:defRPr sz="1600"/>
            </a:lvl5pPr>
            <a:lvl6pPr lvl="5" rtl="0">
              <a:lnSpc>
                <a:spcPct val="100000"/>
              </a:lnSpc>
              <a:spcBef>
                <a:spcPts val="2133"/>
              </a:spcBef>
              <a:spcAft>
                <a:spcPts val="0"/>
              </a:spcAft>
              <a:buNone/>
              <a:defRPr sz="1600"/>
            </a:lvl6pPr>
            <a:lvl7pPr lvl="6" rtl="0">
              <a:lnSpc>
                <a:spcPct val="100000"/>
              </a:lnSpc>
              <a:spcBef>
                <a:spcPts val="2133"/>
              </a:spcBef>
              <a:spcAft>
                <a:spcPts val="0"/>
              </a:spcAft>
              <a:buNone/>
              <a:defRPr sz="1600"/>
            </a:lvl7pPr>
            <a:lvl8pPr lvl="7" rtl="0">
              <a:lnSpc>
                <a:spcPct val="100000"/>
              </a:lnSpc>
              <a:spcBef>
                <a:spcPts val="2133"/>
              </a:spcBef>
              <a:spcAft>
                <a:spcPts val="0"/>
              </a:spcAft>
              <a:buNone/>
              <a:defRPr sz="1600"/>
            </a:lvl8pPr>
            <a:lvl9pPr lvl="8" rtl="0">
              <a:lnSpc>
                <a:spcPct val="100000"/>
              </a:lnSpc>
              <a:spcBef>
                <a:spcPts val="2133"/>
              </a:spcBef>
              <a:spcAft>
                <a:spcPts val="2133"/>
              </a:spcAft>
              <a:buNone/>
              <a:defRPr sz="1600"/>
            </a:lvl9pPr>
          </a:lstStyle>
          <a:p>
            <a:endParaRPr/>
          </a:p>
        </p:txBody>
      </p:sp>
      <p:sp>
        <p:nvSpPr>
          <p:cNvPr id="70" name="Google Shape;70;p17"/>
          <p:cNvSpPr txBox="1">
            <a:spLocks noGrp="1"/>
          </p:cNvSpPr>
          <p:nvPr>
            <p:ph type="subTitle" idx="2"/>
          </p:nvPr>
        </p:nvSpPr>
        <p:spPr>
          <a:xfrm>
            <a:off x="8008000" y="4638155"/>
            <a:ext cx="2674800" cy="528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600"/>
            </a:lvl1pPr>
            <a:lvl2pPr lvl="1" rtl="0">
              <a:lnSpc>
                <a:spcPct val="100000"/>
              </a:lnSpc>
              <a:spcBef>
                <a:spcPts val="2133"/>
              </a:spcBef>
              <a:spcAft>
                <a:spcPts val="0"/>
              </a:spcAft>
              <a:buNone/>
              <a:defRPr sz="1600"/>
            </a:lvl2pPr>
            <a:lvl3pPr lvl="2" rtl="0">
              <a:lnSpc>
                <a:spcPct val="100000"/>
              </a:lnSpc>
              <a:spcBef>
                <a:spcPts val="2133"/>
              </a:spcBef>
              <a:spcAft>
                <a:spcPts val="0"/>
              </a:spcAft>
              <a:buNone/>
              <a:defRPr sz="1600"/>
            </a:lvl3pPr>
            <a:lvl4pPr lvl="3" rtl="0">
              <a:lnSpc>
                <a:spcPct val="100000"/>
              </a:lnSpc>
              <a:spcBef>
                <a:spcPts val="2133"/>
              </a:spcBef>
              <a:spcAft>
                <a:spcPts val="0"/>
              </a:spcAft>
              <a:buNone/>
              <a:defRPr sz="1600"/>
            </a:lvl4pPr>
            <a:lvl5pPr lvl="4" rtl="0">
              <a:lnSpc>
                <a:spcPct val="100000"/>
              </a:lnSpc>
              <a:spcBef>
                <a:spcPts val="2133"/>
              </a:spcBef>
              <a:spcAft>
                <a:spcPts val="0"/>
              </a:spcAft>
              <a:buNone/>
              <a:defRPr sz="1600"/>
            </a:lvl5pPr>
            <a:lvl6pPr lvl="5" rtl="0">
              <a:lnSpc>
                <a:spcPct val="100000"/>
              </a:lnSpc>
              <a:spcBef>
                <a:spcPts val="2133"/>
              </a:spcBef>
              <a:spcAft>
                <a:spcPts val="0"/>
              </a:spcAft>
              <a:buNone/>
              <a:defRPr sz="1600"/>
            </a:lvl6pPr>
            <a:lvl7pPr lvl="6" rtl="0">
              <a:lnSpc>
                <a:spcPct val="100000"/>
              </a:lnSpc>
              <a:spcBef>
                <a:spcPts val="2133"/>
              </a:spcBef>
              <a:spcAft>
                <a:spcPts val="0"/>
              </a:spcAft>
              <a:buNone/>
              <a:defRPr sz="1600"/>
            </a:lvl7pPr>
            <a:lvl8pPr lvl="7" rtl="0">
              <a:lnSpc>
                <a:spcPct val="100000"/>
              </a:lnSpc>
              <a:spcBef>
                <a:spcPts val="2133"/>
              </a:spcBef>
              <a:spcAft>
                <a:spcPts val="0"/>
              </a:spcAft>
              <a:buNone/>
              <a:defRPr sz="1600"/>
            </a:lvl8pPr>
            <a:lvl9pPr lvl="8" rtl="0">
              <a:lnSpc>
                <a:spcPct val="100000"/>
              </a:lnSpc>
              <a:spcBef>
                <a:spcPts val="2133"/>
              </a:spcBef>
              <a:spcAft>
                <a:spcPts val="2133"/>
              </a:spcAft>
              <a:buNone/>
              <a:defRPr sz="1600"/>
            </a:lvl9pPr>
          </a:lstStyle>
          <a:p>
            <a:endParaRPr/>
          </a:p>
        </p:txBody>
      </p:sp>
      <p:sp>
        <p:nvSpPr>
          <p:cNvPr id="71" name="Google Shape;71;p17"/>
          <p:cNvSpPr txBox="1">
            <a:spLocks noGrp="1"/>
          </p:cNvSpPr>
          <p:nvPr>
            <p:ph type="title" hasCustomPrompt="1"/>
          </p:nvPr>
        </p:nvSpPr>
        <p:spPr>
          <a:xfrm>
            <a:off x="8008000" y="2605367"/>
            <a:ext cx="1647200" cy="6392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None/>
              <a:defRPr sz="3200"/>
            </a:lvl1pPr>
            <a:lvl2pPr lvl="1" algn="ctr" rtl="0">
              <a:spcBef>
                <a:spcPts val="0"/>
              </a:spcBef>
              <a:spcAft>
                <a:spcPts val="0"/>
              </a:spcAft>
              <a:buSzPts val="3600"/>
              <a:buNone/>
              <a:defRPr sz="4800"/>
            </a:lvl2pPr>
            <a:lvl3pPr lvl="2" algn="ctr" rtl="0">
              <a:spcBef>
                <a:spcPts val="0"/>
              </a:spcBef>
              <a:spcAft>
                <a:spcPts val="0"/>
              </a:spcAft>
              <a:buSzPts val="3600"/>
              <a:buNone/>
              <a:defRPr sz="4800"/>
            </a:lvl3pPr>
            <a:lvl4pPr lvl="3" algn="ctr" rtl="0">
              <a:spcBef>
                <a:spcPts val="0"/>
              </a:spcBef>
              <a:spcAft>
                <a:spcPts val="0"/>
              </a:spcAft>
              <a:buSzPts val="3600"/>
              <a:buNone/>
              <a:defRPr sz="4800"/>
            </a:lvl4pPr>
            <a:lvl5pPr lvl="4" algn="ctr" rtl="0">
              <a:spcBef>
                <a:spcPts val="0"/>
              </a:spcBef>
              <a:spcAft>
                <a:spcPts val="0"/>
              </a:spcAft>
              <a:buSzPts val="3600"/>
              <a:buNone/>
              <a:defRPr sz="4800"/>
            </a:lvl5pPr>
            <a:lvl6pPr lvl="5" algn="ctr" rtl="0">
              <a:spcBef>
                <a:spcPts val="0"/>
              </a:spcBef>
              <a:spcAft>
                <a:spcPts val="0"/>
              </a:spcAft>
              <a:buSzPts val="3600"/>
              <a:buNone/>
              <a:defRPr sz="4800"/>
            </a:lvl6pPr>
            <a:lvl7pPr lvl="6" algn="ctr" rtl="0">
              <a:spcBef>
                <a:spcPts val="0"/>
              </a:spcBef>
              <a:spcAft>
                <a:spcPts val="0"/>
              </a:spcAft>
              <a:buSzPts val="3600"/>
              <a:buNone/>
              <a:defRPr sz="4800"/>
            </a:lvl7pPr>
            <a:lvl8pPr lvl="7" algn="ctr" rtl="0">
              <a:spcBef>
                <a:spcPts val="0"/>
              </a:spcBef>
              <a:spcAft>
                <a:spcPts val="0"/>
              </a:spcAft>
              <a:buSzPts val="3600"/>
              <a:buNone/>
              <a:defRPr sz="4800"/>
            </a:lvl8pPr>
            <a:lvl9pPr lvl="8" algn="ctr" rtl="0">
              <a:spcBef>
                <a:spcPts val="0"/>
              </a:spcBef>
              <a:spcAft>
                <a:spcPts val="0"/>
              </a:spcAft>
              <a:buSzPts val="3600"/>
              <a:buNone/>
              <a:defRPr sz="4800"/>
            </a:lvl9pPr>
          </a:lstStyle>
          <a:p>
            <a:r>
              <a:t>xx%</a:t>
            </a:r>
          </a:p>
        </p:txBody>
      </p:sp>
      <p:sp>
        <p:nvSpPr>
          <p:cNvPr id="72" name="Google Shape;72;p17"/>
          <p:cNvSpPr txBox="1">
            <a:spLocks noGrp="1"/>
          </p:cNvSpPr>
          <p:nvPr>
            <p:ph type="title" idx="3" hasCustomPrompt="1"/>
          </p:nvPr>
        </p:nvSpPr>
        <p:spPr>
          <a:xfrm>
            <a:off x="8008000" y="4133965"/>
            <a:ext cx="1647200" cy="6392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None/>
              <a:defRPr sz="3200"/>
            </a:lvl1pPr>
            <a:lvl2pPr lvl="1" algn="ctr" rtl="0">
              <a:spcBef>
                <a:spcPts val="0"/>
              </a:spcBef>
              <a:spcAft>
                <a:spcPts val="0"/>
              </a:spcAft>
              <a:buSzPts val="3600"/>
              <a:buNone/>
              <a:defRPr sz="4800"/>
            </a:lvl2pPr>
            <a:lvl3pPr lvl="2" algn="ctr" rtl="0">
              <a:spcBef>
                <a:spcPts val="0"/>
              </a:spcBef>
              <a:spcAft>
                <a:spcPts val="0"/>
              </a:spcAft>
              <a:buSzPts val="3600"/>
              <a:buNone/>
              <a:defRPr sz="4800"/>
            </a:lvl3pPr>
            <a:lvl4pPr lvl="3" algn="ctr" rtl="0">
              <a:spcBef>
                <a:spcPts val="0"/>
              </a:spcBef>
              <a:spcAft>
                <a:spcPts val="0"/>
              </a:spcAft>
              <a:buSzPts val="3600"/>
              <a:buNone/>
              <a:defRPr sz="4800"/>
            </a:lvl4pPr>
            <a:lvl5pPr lvl="4" algn="ctr" rtl="0">
              <a:spcBef>
                <a:spcPts val="0"/>
              </a:spcBef>
              <a:spcAft>
                <a:spcPts val="0"/>
              </a:spcAft>
              <a:buSzPts val="3600"/>
              <a:buNone/>
              <a:defRPr sz="4800"/>
            </a:lvl5pPr>
            <a:lvl6pPr lvl="5" algn="ctr" rtl="0">
              <a:spcBef>
                <a:spcPts val="0"/>
              </a:spcBef>
              <a:spcAft>
                <a:spcPts val="0"/>
              </a:spcAft>
              <a:buSzPts val="3600"/>
              <a:buNone/>
              <a:defRPr sz="4800"/>
            </a:lvl6pPr>
            <a:lvl7pPr lvl="6" algn="ctr" rtl="0">
              <a:spcBef>
                <a:spcPts val="0"/>
              </a:spcBef>
              <a:spcAft>
                <a:spcPts val="0"/>
              </a:spcAft>
              <a:buSzPts val="3600"/>
              <a:buNone/>
              <a:defRPr sz="4800"/>
            </a:lvl7pPr>
            <a:lvl8pPr lvl="7" algn="ctr" rtl="0">
              <a:spcBef>
                <a:spcPts val="0"/>
              </a:spcBef>
              <a:spcAft>
                <a:spcPts val="0"/>
              </a:spcAft>
              <a:buSzPts val="3600"/>
              <a:buNone/>
              <a:defRPr sz="4800"/>
            </a:lvl8pPr>
            <a:lvl9pPr lvl="8" algn="ctr" rtl="0">
              <a:spcBef>
                <a:spcPts val="0"/>
              </a:spcBef>
              <a:spcAft>
                <a:spcPts val="0"/>
              </a:spcAft>
              <a:buSzPts val="3600"/>
              <a:buNone/>
              <a:defRPr sz="4800"/>
            </a:lvl9pPr>
          </a:lstStyle>
          <a:p>
            <a:r>
              <a:t>xx%</a:t>
            </a:r>
          </a:p>
        </p:txBody>
      </p:sp>
      <p:sp>
        <p:nvSpPr>
          <p:cNvPr id="73" name="Google Shape;73;p17"/>
          <p:cNvSpPr txBox="1">
            <a:spLocks noGrp="1"/>
          </p:cNvSpPr>
          <p:nvPr>
            <p:ph type="title" idx="4"/>
          </p:nvPr>
        </p:nvSpPr>
        <p:spPr>
          <a:xfrm>
            <a:off x="960133" y="679767"/>
            <a:ext cx="10272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4000"/>
            </a:lvl1pPr>
            <a:lvl2pPr lvl="1" algn="ctr" rtl="0">
              <a:spcBef>
                <a:spcPts val="0"/>
              </a:spcBef>
              <a:spcAft>
                <a:spcPts val="0"/>
              </a:spcAft>
              <a:buSzPts val="3000"/>
              <a:buNone/>
              <a:defRPr sz="4000"/>
            </a:lvl2pPr>
            <a:lvl3pPr lvl="2" algn="ctr" rtl="0">
              <a:spcBef>
                <a:spcPts val="0"/>
              </a:spcBef>
              <a:spcAft>
                <a:spcPts val="0"/>
              </a:spcAft>
              <a:buSzPts val="3000"/>
              <a:buNone/>
              <a:defRPr sz="4000"/>
            </a:lvl3pPr>
            <a:lvl4pPr lvl="3" algn="ctr" rtl="0">
              <a:spcBef>
                <a:spcPts val="0"/>
              </a:spcBef>
              <a:spcAft>
                <a:spcPts val="0"/>
              </a:spcAft>
              <a:buSzPts val="3000"/>
              <a:buNone/>
              <a:defRPr sz="4000"/>
            </a:lvl4pPr>
            <a:lvl5pPr lvl="4" algn="ctr" rtl="0">
              <a:spcBef>
                <a:spcPts val="0"/>
              </a:spcBef>
              <a:spcAft>
                <a:spcPts val="0"/>
              </a:spcAft>
              <a:buSzPts val="3000"/>
              <a:buNone/>
              <a:defRPr sz="4000"/>
            </a:lvl5pPr>
            <a:lvl6pPr lvl="5" algn="ctr" rtl="0">
              <a:spcBef>
                <a:spcPts val="0"/>
              </a:spcBef>
              <a:spcAft>
                <a:spcPts val="0"/>
              </a:spcAft>
              <a:buSzPts val="3000"/>
              <a:buNone/>
              <a:defRPr sz="4000"/>
            </a:lvl6pPr>
            <a:lvl7pPr lvl="6" algn="ctr" rtl="0">
              <a:spcBef>
                <a:spcPts val="0"/>
              </a:spcBef>
              <a:spcAft>
                <a:spcPts val="0"/>
              </a:spcAft>
              <a:buSzPts val="3000"/>
              <a:buNone/>
              <a:defRPr sz="4000"/>
            </a:lvl7pPr>
            <a:lvl8pPr lvl="7" algn="ctr" rtl="0">
              <a:spcBef>
                <a:spcPts val="0"/>
              </a:spcBef>
              <a:spcAft>
                <a:spcPts val="0"/>
              </a:spcAft>
              <a:buSzPts val="3000"/>
              <a:buNone/>
              <a:defRPr sz="4000"/>
            </a:lvl8pPr>
            <a:lvl9pPr lvl="8" algn="ctr" rtl="0">
              <a:spcBef>
                <a:spcPts val="0"/>
              </a:spcBef>
              <a:spcAft>
                <a:spcPts val="0"/>
              </a:spcAft>
              <a:buSzPts val="3000"/>
              <a:buNone/>
              <a:defRPr sz="4000"/>
            </a:lvl9pPr>
          </a:lstStyle>
          <a:p>
            <a:endParaRPr/>
          </a:p>
        </p:txBody>
      </p:sp>
    </p:spTree>
    <p:extLst>
      <p:ext uri="{BB962C8B-B14F-4D97-AF65-F5344CB8AC3E}">
        <p14:creationId xmlns:p14="http://schemas.microsoft.com/office/powerpoint/2010/main" val="187535715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and six columns">
  <p:cSld name="Title and six columns">
    <p:bg>
      <p:bgPr>
        <a:blipFill>
          <a:blip r:embed="rId2">
            <a:alphaModFix/>
          </a:blip>
          <a:stretch>
            <a:fillRect/>
          </a:stretch>
        </a:blipFill>
        <a:effectLst/>
      </p:bgPr>
    </p:bg>
    <p:spTree>
      <p:nvGrpSpPr>
        <p:cNvPr id="1" name="Shape 74"/>
        <p:cNvGrpSpPr/>
        <p:nvPr/>
      </p:nvGrpSpPr>
      <p:grpSpPr>
        <a:xfrm>
          <a:off x="0" y="0"/>
          <a:ext cx="0" cy="0"/>
          <a:chOff x="0" y="0"/>
          <a:chExt cx="0" cy="0"/>
        </a:xfrm>
      </p:grpSpPr>
      <p:sp>
        <p:nvSpPr>
          <p:cNvPr id="75" name="Google Shape;75;p18"/>
          <p:cNvSpPr txBox="1">
            <a:spLocks noGrp="1"/>
          </p:cNvSpPr>
          <p:nvPr>
            <p:ph type="title"/>
          </p:nvPr>
        </p:nvSpPr>
        <p:spPr>
          <a:xfrm>
            <a:off x="1221633" y="3258413"/>
            <a:ext cx="2455200" cy="5356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SzPts val="1400"/>
              <a:buNone/>
              <a:defRPr sz="1867" i="0"/>
            </a:lvl1pPr>
            <a:lvl2pPr lvl="1" algn="ctr" rtl="0">
              <a:spcBef>
                <a:spcPts val="0"/>
              </a:spcBef>
              <a:spcAft>
                <a:spcPts val="0"/>
              </a:spcAft>
              <a:buSzPts val="1400"/>
              <a:buNone/>
              <a:defRPr sz="1867"/>
            </a:lvl2pPr>
            <a:lvl3pPr lvl="2" algn="ctr" rtl="0">
              <a:spcBef>
                <a:spcPts val="0"/>
              </a:spcBef>
              <a:spcAft>
                <a:spcPts val="0"/>
              </a:spcAft>
              <a:buSzPts val="1400"/>
              <a:buNone/>
              <a:defRPr sz="1867"/>
            </a:lvl3pPr>
            <a:lvl4pPr lvl="3" algn="ctr" rtl="0">
              <a:spcBef>
                <a:spcPts val="0"/>
              </a:spcBef>
              <a:spcAft>
                <a:spcPts val="0"/>
              </a:spcAft>
              <a:buSzPts val="1400"/>
              <a:buNone/>
              <a:defRPr sz="1867"/>
            </a:lvl4pPr>
            <a:lvl5pPr lvl="4" algn="ctr" rtl="0">
              <a:spcBef>
                <a:spcPts val="0"/>
              </a:spcBef>
              <a:spcAft>
                <a:spcPts val="0"/>
              </a:spcAft>
              <a:buSzPts val="1400"/>
              <a:buNone/>
              <a:defRPr sz="1867"/>
            </a:lvl5pPr>
            <a:lvl6pPr lvl="5" algn="ctr" rtl="0">
              <a:spcBef>
                <a:spcPts val="0"/>
              </a:spcBef>
              <a:spcAft>
                <a:spcPts val="0"/>
              </a:spcAft>
              <a:buSzPts val="1400"/>
              <a:buNone/>
              <a:defRPr sz="1867"/>
            </a:lvl6pPr>
            <a:lvl7pPr lvl="6" algn="ctr" rtl="0">
              <a:spcBef>
                <a:spcPts val="0"/>
              </a:spcBef>
              <a:spcAft>
                <a:spcPts val="0"/>
              </a:spcAft>
              <a:buSzPts val="1400"/>
              <a:buNone/>
              <a:defRPr sz="1867"/>
            </a:lvl7pPr>
            <a:lvl8pPr lvl="7" algn="ctr" rtl="0">
              <a:spcBef>
                <a:spcPts val="0"/>
              </a:spcBef>
              <a:spcAft>
                <a:spcPts val="0"/>
              </a:spcAft>
              <a:buSzPts val="1400"/>
              <a:buNone/>
              <a:defRPr sz="1867"/>
            </a:lvl8pPr>
            <a:lvl9pPr lvl="8" algn="ctr" rtl="0">
              <a:spcBef>
                <a:spcPts val="0"/>
              </a:spcBef>
              <a:spcAft>
                <a:spcPts val="0"/>
              </a:spcAft>
              <a:buSzPts val="1400"/>
              <a:buNone/>
              <a:defRPr sz="1867"/>
            </a:lvl9pPr>
          </a:lstStyle>
          <a:p>
            <a:endParaRPr/>
          </a:p>
        </p:txBody>
      </p:sp>
      <p:sp>
        <p:nvSpPr>
          <p:cNvPr id="76" name="Google Shape;76;p18"/>
          <p:cNvSpPr txBox="1">
            <a:spLocks noGrp="1"/>
          </p:cNvSpPr>
          <p:nvPr>
            <p:ph type="subTitle" idx="1"/>
          </p:nvPr>
        </p:nvSpPr>
        <p:spPr>
          <a:xfrm>
            <a:off x="1048367" y="2545933"/>
            <a:ext cx="2801600" cy="7636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1867"/>
            </a:lvl1pPr>
            <a:lvl2pPr lvl="1" algn="ctr" rtl="0">
              <a:lnSpc>
                <a:spcPct val="100000"/>
              </a:lnSpc>
              <a:spcBef>
                <a:spcPts val="2133"/>
              </a:spcBef>
              <a:spcAft>
                <a:spcPts val="0"/>
              </a:spcAft>
              <a:buNone/>
              <a:defRPr sz="1867"/>
            </a:lvl2pPr>
            <a:lvl3pPr lvl="2" algn="ctr" rtl="0">
              <a:lnSpc>
                <a:spcPct val="100000"/>
              </a:lnSpc>
              <a:spcBef>
                <a:spcPts val="2133"/>
              </a:spcBef>
              <a:spcAft>
                <a:spcPts val="0"/>
              </a:spcAft>
              <a:buNone/>
              <a:defRPr sz="1867"/>
            </a:lvl3pPr>
            <a:lvl4pPr lvl="3" algn="ctr" rtl="0">
              <a:lnSpc>
                <a:spcPct val="100000"/>
              </a:lnSpc>
              <a:spcBef>
                <a:spcPts val="2133"/>
              </a:spcBef>
              <a:spcAft>
                <a:spcPts val="0"/>
              </a:spcAft>
              <a:buNone/>
              <a:defRPr sz="1867"/>
            </a:lvl4pPr>
            <a:lvl5pPr lvl="4" algn="ctr" rtl="0">
              <a:lnSpc>
                <a:spcPct val="100000"/>
              </a:lnSpc>
              <a:spcBef>
                <a:spcPts val="2133"/>
              </a:spcBef>
              <a:spcAft>
                <a:spcPts val="0"/>
              </a:spcAft>
              <a:buNone/>
              <a:defRPr sz="1867"/>
            </a:lvl5pPr>
            <a:lvl6pPr lvl="5" algn="ctr" rtl="0">
              <a:lnSpc>
                <a:spcPct val="100000"/>
              </a:lnSpc>
              <a:spcBef>
                <a:spcPts val="2133"/>
              </a:spcBef>
              <a:spcAft>
                <a:spcPts val="0"/>
              </a:spcAft>
              <a:buNone/>
              <a:defRPr sz="1867"/>
            </a:lvl6pPr>
            <a:lvl7pPr lvl="6" algn="ctr" rtl="0">
              <a:lnSpc>
                <a:spcPct val="100000"/>
              </a:lnSpc>
              <a:spcBef>
                <a:spcPts val="2133"/>
              </a:spcBef>
              <a:spcAft>
                <a:spcPts val="0"/>
              </a:spcAft>
              <a:buNone/>
              <a:defRPr sz="1867"/>
            </a:lvl7pPr>
            <a:lvl8pPr lvl="7" algn="ctr" rtl="0">
              <a:lnSpc>
                <a:spcPct val="100000"/>
              </a:lnSpc>
              <a:spcBef>
                <a:spcPts val="2133"/>
              </a:spcBef>
              <a:spcAft>
                <a:spcPts val="0"/>
              </a:spcAft>
              <a:buNone/>
              <a:defRPr sz="1867"/>
            </a:lvl8pPr>
            <a:lvl9pPr lvl="8" algn="ctr" rtl="0">
              <a:lnSpc>
                <a:spcPct val="100000"/>
              </a:lnSpc>
              <a:spcBef>
                <a:spcPts val="2133"/>
              </a:spcBef>
              <a:spcAft>
                <a:spcPts val="2133"/>
              </a:spcAft>
              <a:buNone/>
              <a:defRPr sz="1867"/>
            </a:lvl9pPr>
          </a:lstStyle>
          <a:p>
            <a:endParaRPr/>
          </a:p>
        </p:txBody>
      </p:sp>
      <p:sp>
        <p:nvSpPr>
          <p:cNvPr id="77" name="Google Shape;77;p18"/>
          <p:cNvSpPr txBox="1">
            <a:spLocks noGrp="1"/>
          </p:cNvSpPr>
          <p:nvPr>
            <p:ph type="title" idx="2"/>
          </p:nvPr>
        </p:nvSpPr>
        <p:spPr>
          <a:xfrm>
            <a:off x="8397832" y="3258413"/>
            <a:ext cx="2455200" cy="5356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SzPts val="1400"/>
              <a:buNone/>
              <a:defRPr sz="1867" i="0"/>
            </a:lvl1pPr>
            <a:lvl2pPr lvl="1" algn="ctr" rtl="0">
              <a:spcBef>
                <a:spcPts val="0"/>
              </a:spcBef>
              <a:spcAft>
                <a:spcPts val="0"/>
              </a:spcAft>
              <a:buSzPts val="1400"/>
              <a:buNone/>
              <a:defRPr sz="1867"/>
            </a:lvl2pPr>
            <a:lvl3pPr lvl="2" algn="ctr" rtl="0">
              <a:spcBef>
                <a:spcPts val="0"/>
              </a:spcBef>
              <a:spcAft>
                <a:spcPts val="0"/>
              </a:spcAft>
              <a:buSzPts val="1400"/>
              <a:buNone/>
              <a:defRPr sz="1867"/>
            </a:lvl3pPr>
            <a:lvl4pPr lvl="3" algn="ctr" rtl="0">
              <a:spcBef>
                <a:spcPts val="0"/>
              </a:spcBef>
              <a:spcAft>
                <a:spcPts val="0"/>
              </a:spcAft>
              <a:buSzPts val="1400"/>
              <a:buNone/>
              <a:defRPr sz="1867"/>
            </a:lvl4pPr>
            <a:lvl5pPr lvl="4" algn="ctr" rtl="0">
              <a:spcBef>
                <a:spcPts val="0"/>
              </a:spcBef>
              <a:spcAft>
                <a:spcPts val="0"/>
              </a:spcAft>
              <a:buSzPts val="1400"/>
              <a:buNone/>
              <a:defRPr sz="1867"/>
            </a:lvl5pPr>
            <a:lvl6pPr lvl="5" algn="ctr" rtl="0">
              <a:spcBef>
                <a:spcPts val="0"/>
              </a:spcBef>
              <a:spcAft>
                <a:spcPts val="0"/>
              </a:spcAft>
              <a:buSzPts val="1400"/>
              <a:buNone/>
              <a:defRPr sz="1867"/>
            </a:lvl6pPr>
            <a:lvl7pPr lvl="6" algn="ctr" rtl="0">
              <a:spcBef>
                <a:spcPts val="0"/>
              </a:spcBef>
              <a:spcAft>
                <a:spcPts val="0"/>
              </a:spcAft>
              <a:buSzPts val="1400"/>
              <a:buNone/>
              <a:defRPr sz="1867"/>
            </a:lvl7pPr>
            <a:lvl8pPr lvl="7" algn="ctr" rtl="0">
              <a:spcBef>
                <a:spcPts val="0"/>
              </a:spcBef>
              <a:spcAft>
                <a:spcPts val="0"/>
              </a:spcAft>
              <a:buSzPts val="1400"/>
              <a:buNone/>
              <a:defRPr sz="1867"/>
            </a:lvl8pPr>
            <a:lvl9pPr lvl="8" algn="ctr" rtl="0">
              <a:spcBef>
                <a:spcPts val="0"/>
              </a:spcBef>
              <a:spcAft>
                <a:spcPts val="0"/>
              </a:spcAft>
              <a:buSzPts val="1400"/>
              <a:buNone/>
              <a:defRPr sz="1867"/>
            </a:lvl9pPr>
          </a:lstStyle>
          <a:p>
            <a:endParaRPr/>
          </a:p>
        </p:txBody>
      </p:sp>
      <p:sp>
        <p:nvSpPr>
          <p:cNvPr id="78" name="Google Shape;78;p18"/>
          <p:cNvSpPr txBox="1">
            <a:spLocks noGrp="1"/>
          </p:cNvSpPr>
          <p:nvPr>
            <p:ph type="subTitle" idx="3"/>
          </p:nvPr>
        </p:nvSpPr>
        <p:spPr>
          <a:xfrm>
            <a:off x="8107233" y="2545933"/>
            <a:ext cx="3036400" cy="7636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1867"/>
            </a:lvl1pPr>
            <a:lvl2pPr lvl="1" algn="ctr" rtl="0">
              <a:lnSpc>
                <a:spcPct val="100000"/>
              </a:lnSpc>
              <a:spcBef>
                <a:spcPts val="2133"/>
              </a:spcBef>
              <a:spcAft>
                <a:spcPts val="0"/>
              </a:spcAft>
              <a:buNone/>
              <a:defRPr sz="1867"/>
            </a:lvl2pPr>
            <a:lvl3pPr lvl="2" algn="ctr" rtl="0">
              <a:lnSpc>
                <a:spcPct val="100000"/>
              </a:lnSpc>
              <a:spcBef>
                <a:spcPts val="2133"/>
              </a:spcBef>
              <a:spcAft>
                <a:spcPts val="0"/>
              </a:spcAft>
              <a:buNone/>
              <a:defRPr sz="1867"/>
            </a:lvl3pPr>
            <a:lvl4pPr lvl="3" algn="ctr" rtl="0">
              <a:lnSpc>
                <a:spcPct val="100000"/>
              </a:lnSpc>
              <a:spcBef>
                <a:spcPts val="2133"/>
              </a:spcBef>
              <a:spcAft>
                <a:spcPts val="0"/>
              </a:spcAft>
              <a:buNone/>
              <a:defRPr sz="1867"/>
            </a:lvl4pPr>
            <a:lvl5pPr lvl="4" algn="ctr" rtl="0">
              <a:lnSpc>
                <a:spcPct val="100000"/>
              </a:lnSpc>
              <a:spcBef>
                <a:spcPts val="2133"/>
              </a:spcBef>
              <a:spcAft>
                <a:spcPts val="0"/>
              </a:spcAft>
              <a:buNone/>
              <a:defRPr sz="1867"/>
            </a:lvl5pPr>
            <a:lvl6pPr lvl="5" algn="ctr" rtl="0">
              <a:lnSpc>
                <a:spcPct val="100000"/>
              </a:lnSpc>
              <a:spcBef>
                <a:spcPts val="2133"/>
              </a:spcBef>
              <a:spcAft>
                <a:spcPts val="0"/>
              </a:spcAft>
              <a:buNone/>
              <a:defRPr sz="1867"/>
            </a:lvl6pPr>
            <a:lvl7pPr lvl="6" algn="ctr" rtl="0">
              <a:lnSpc>
                <a:spcPct val="100000"/>
              </a:lnSpc>
              <a:spcBef>
                <a:spcPts val="2133"/>
              </a:spcBef>
              <a:spcAft>
                <a:spcPts val="0"/>
              </a:spcAft>
              <a:buNone/>
              <a:defRPr sz="1867"/>
            </a:lvl7pPr>
            <a:lvl8pPr lvl="7" algn="ctr" rtl="0">
              <a:lnSpc>
                <a:spcPct val="100000"/>
              </a:lnSpc>
              <a:spcBef>
                <a:spcPts val="2133"/>
              </a:spcBef>
              <a:spcAft>
                <a:spcPts val="0"/>
              </a:spcAft>
              <a:buNone/>
              <a:defRPr sz="1867"/>
            </a:lvl8pPr>
            <a:lvl9pPr lvl="8" algn="ctr" rtl="0">
              <a:lnSpc>
                <a:spcPct val="100000"/>
              </a:lnSpc>
              <a:spcBef>
                <a:spcPts val="2133"/>
              </a:spcBef>
              <a:spcAft>
                <a:spcPts val="2133"/>
              </a:spcAft>
              <a:buNone/>
              <a:defRPr sz="1867"/>
            </a:lvl9pPr>
          </a:lstStyle>
          <a:p>
            <a:endParaRPr/>
          </a:p>
        </p:txBody>
      </p:sp>
      <p:sp>
        <p:nvSpPr>
          <p:cNvPr id="79" name="Google Shape;79;p18"/>
          <p:cNvSpPr txBox="1">
            <a:spLocks noGrp="1"/>
          </p:cNvSpPr>
          <p:nvPr>
            <p:ph type="title" idx="4"/>
          </p:nvPr>
        </p:nvSpPr>
        <p:spPr>
          <a:xfrm>
            <a:off x="4809732" y="5163680"/>
            <a:ext cx="2455200" cy="5356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SzPts val="1400"/>
              <a:buNone/>
              <a:defRPr sz="1867" i="0"/>
            </a:lvl1pPr>
            <a:lvl2pPr lvl="1" algn="ctr" rtl="0">
              <a:spcBef>
                <a:spcPts val="0"/>
              </a:spcBef>
              <a:spcAft>
                <a:spcPts val="0"/>
              </a:spcAft>
              <a:buSzPts val="1400"/>
              <a:buNone/>
              <a:defRPr sz="1867"/>
            </a:lvl2pPr>
            <a:lvl3pPr lvl="2" algn="ctr" rtl="0">
              <a:spcBef>
                <a:spcPts val="0"/>
              </a:spcBef>
              <a:spcAft>
                <a:spcPts val="0"/>
              </a:spcAft>
              <a:buSzPts val="1400"/>
              <a:buNone/>
              <a:defRPr sz="1867"/>
            </a:lvl3pPr>
            <a:lvl4pPr lvl="3" algn="ctr" rtl="0">
              <a:spcBef>
                <a:spcPts val="0"/>
              </a:spcBef>
              <a:spcAft>
                <a:spcPts val="0"/>
              </a:spcAft>
              <a:buSzPts val="1400"/>
              <a:buNone/>
              <a:defRPr sz="1867"/>
            </a:lvl4pPr>
            <a:lvl5pPr lvl="4" algn="ctr" rtl="0">
              <a:spcBef>
                <a:spcPts val="0"/>
              </a:spcBef>
              <a:spcAft>
                <a:spcPts val="0"/>
              </a:spcAft>
              <a:buSzPts val="1400"/>
              <a:buNone/>
              <a:defRPr sz="1867"/>
            </a:lvl5pPr>
            <a:lvl6pPr lvl="5" algn="ctr" rtl="0">
              <a:spcBef>
                <a:spcPts val="0"/>
              </a:spcBef>
              <a:spcAft>
                <a:spcPts val="0"/>
              </a:spcAft>
              <a:buSzPts val="1400"/>
              <a:buNone/>
              <a:defRPr sz="1867"/>
            </a:lvl6pPr>
            <a:lvl7pPr lvl="6" algn="ctr" rtl="0">
              <a:spcBef>
                <a:spcPts val="0"/>
              </a:spcBef>
              <a:spcAft>
                <a:spcPts val="0"/>
              </a:spcAft>
              <a:buSzPts val="1400"/>
              <a:buNone/>
              <a:defRPr sz="1867"/>
            </a:lvl7pPr>
            <a:lvl8pPr lvl="7" algn="ctr" rtl="0">
              <a:spcBef>
                <a:spcPts val="0"/>
              </a:spcBef>
              <a:spcAft>
                <a:spcPts val="0"/>
              </a:spcAft>
              <a:buSzPts val="1400"/>
              <a:buNone/>
              <a:defRPr sz="1867"/>
            </a:lvl8pPr>
            <a:lvl9pPr lvl="8" algn="ctr" rtl="0">
              <a:spcBef>
                <a:spcPts val="0"/>
              </a:spcBef>
              <a:spcAft>
                <a:spcPts val="0"/>
              </a:spcAft>
              <a:buSzPts val="1400"/>
              <a:buNone/>
              <a:defRPr sz="1867"/>
            </a:lvl9pPr>
          </a:lstStyle>
          <a:p>
            <a:endParaRPr/>
          </a:p>
        </p:txBody>
      </p:sp>
      <p:sp>
        <p:nvSpPr>
          <p:cNvPr id="80" name="Google Shape;80;p18"/>
          <p:cNvSpPr txBox="1">
            <a:spLocks noGrp="1"/>
          </p:cNvSpPr>
          <p:nvPr>
            <p:ph type="subTitle" idx="5"/>
          </p:nvPr>
        </p:nvSpPr>
        <p:spPr>
          <a:xfrm>
            <a:off x="4519133" y="4443000"/>
            <a:ext cx="3036400" cy="7636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1867"/>
            </a:lvl1pPr>
            <a:lvl2pPr lvl="1" algn="ctr" rtl="0">
              <a:lnSpc>
                <a:spcPct val="100000"/>
              </a:lnSpc>
              <a:spcBef>
                <a:spcPts val="2133"/>
              </a:spcBef>
              <a:spcAft>
                <a:spcPts val="0"/>
              </a:spcAft>
              <a:buNone/>
              <a:defRPr sz="1867"/>
            </a:lvl2pPr>
            <a:lvl3pPr lvl="2" algn="ctr" rtl="0">
              <a:lnSpc>
                <a:spcPct val="100000"/>
              </a:lnSpc>
              <a:spcBef>
                <a:spcPts val="2133"/>
              </a:spcBef>
              <a:spcAft>
                <a:spcPts val="0"/>
              </a:spcAft>
              <a:buNone/>
              <a:defRPr sz="1867"/>
            </a:lvl3pPr>
            <a:lvl4pPr lvl="3" algn="ctr" rtl="0">
              <a:lnSpc>
                <a:spcPct val="100000"/>
              </a:lnSpc>
              <a:spcBef>
                <a:spcPts val="2133"/>
              </a:spcBef>
              <a:spcAft>
                <a:spcPts val="0"/>
              </a:spcAft>
              <a:buNone/>
              <a:defRPr sz="1867"/>
            </a:lvl4pPr>
            <a:lvl5pPr lvl="4" algn="ctr" rtl="0">
              <a:lnSpc>
                <a:spcPct val="100000"/>
              </a:lnSpc>
              <a:spcBef>
                <a:spcPts val="2133"/>
              </a:spcBef>
              <a:spcAft>
                <a:spcPts val="0"/>
              </a:spcAft>
              <a:buNone/>
              <a:defRPr sz="1867"/>
            </a:lvl5pPr>
            <a:lvl6pPr lvl="5" algn="ctr" rtl="0">
              <a:lnSpc>
                <a:spcPct val="100000"/>
              </a:lnSpc>
              <a:spcBef>
                <a:spcPts val="2133"/>
              </a:spcBef>
              <a:spcAft>
                <a:spcPts val="0"/>
              </a:spcAft>
              <a:buNone/>
              <a:defRPr sz="1867"/>
            </a:lvl6pPr>
            <a:lvl7pPr lvl="6" algn="ctr" rtl="0">
              <a:lnSpc>
                <a:spcPct val="100000"/>
              </a:lnSpc>
              <a:spcBef>
                <a:spcPts val="2133"/>
              </a:spcBef>
              <a:spcAft>
                <a:spcPts val="0"/>
              </a:spcAft>
              <a:buNone/>
              <a:defRPr sz="1867"/>
            </a:lvl7pPr>
            <a:lvl8pPr lvl="7" algn="ctr" rtl="0">
              <a:lnSpc>
                <a:spcPct val="100000"/>
              </a:lnSpc>
              <a:spcBef>
                <a:spcPts val="2133"/>
              </a:spcBef>
              <a:spcAft>
                <a:spcPts val="0"/>
              </a:spcAft>
              <a:buNone/>
              <a:defRPr sz="1867"/>
            </a:lvl8pPr>
            <a:lvl9pPr lvl="8" algn="ctr" rtl="0">
              <a:lnSpc>
                <a:spcPct val="100000"/>
              </a:lnSpc>
              <a:spcBef>
                <a:spcPts val="2133"/>
              </a:spcBef>
              <a:spcAft>
                <a:spcPts val="2133"/>
              </a:spcAft>
              <a:buNone/>
              <a:defRPr sz="1867"/>
            </a:lvl9pPr>
          </a:lstStyle>
          <a:p>
            <a:endParaRPr/>
          </a:p>
        </p:txBody>
      </p:sp>
      <p:sp>
        <p:nvSpPr>
          <p:cNvPr id="81" name="Google Shape;81;p18"/>
          <p:cNvSpPr txBox="1">
            <a:spLocks noGrp="1"/>
          </p:cNvSpPr>
          <p:nvPr>
            <p:ph type="title" idx="6"/>
          </p:nvPr>
        </p:nvSpPr>
        <p:spPr>
          <a:xfrm>
            <a:off x="4809732" y="3258413"/>
            <a:ext cx="2455200" cy="5356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SzPts val="1400"/>
              <a:buNone/>
              <a:defRPr sz="1867" i="0"/>
            </a:lvl1pPr>
            <a:lvl2pPr lvl="1" algn="ctr" rtl="0">
              <a:spcBef>
                <a:spcPts val="0"/>
              </a:spcBef>
              <a:spcAft>
                <a:spcPts val="0"/>
              </a:spcAft>
              <a:buSzPts val="1400"/>
              <a:buNone/>
              <a:defRPr sz="1867"/>
            </a:lvl2pPr>
            <a:lvl3pPr lvl="2" algn="ctr" rtl="0">
              <a:spcBef>
                <a:spcPts val="0"/>
              </a:spcBef>
              <a:spcAft>
                <a:spcPts val="0"/>
              </a:spcAft>
              <a:buSzPts val="1400"/>
              <a:buNone/>
              <a:defRPr sz="1867"/>
            </a:lvl3pPr>
            <a:lvl4pPr lvl="3" algn="ctr" rtl="0">
              <a:spcBef>
                <a:spcPts val="0"/>
              </a:spcBef>
              <a:spcAft>
                <a:spcPts val="0"/>
              </a:spcAft>
              <a:buSzPts val="1400"/>
              <a:buNone/>
              <a:defRPr sz="1867"/>
            </a:lvl4pPr>
            <a:lvl5pPr lvl="4" algn="ctr" rtl="0">
              <a:spcBef>
                <a:spcPts val="0"/>
              </a:spcBef>
              <a:spcAft>
                <a:spcPts val="0"/>
              </a:spcAft>
              <a:buSzPts val="1400"/>
              <a:buNone/>
              <a:defRPr sz="1867"/>
            </a:lvl5pPr>
            <a:lvl6pPr lvl="5" algn="ctr" rtl="0">
              <a:spcBef>
                <a:spcPts val="0"/>
              </a:spcBef>
              <a:spcAft>
                <a:spcPts val="0"/>
              </a:spcAft>
              <a:buSzPts val="1400"/>
              <a:buNone/>
              <a:defRPr sz="1867"/>
            </a:lvl6pPr>
            <a:lvl7pPr lvl="6" algn="ctr" rtl="0">
              <a:spcBef>
                <a:spcPts val="0"/>
              </a:spcBef>
              <a:spcAft>
                <a:spcPts val="0"/>
              </a:spcAft>
              <a:buSzPts val="1400"/>
              <a:buNone/>
              <a:defRPr sz="1867"/>
            </a:lvl7pPr>
            <a:lvl8pPr lvl="7" algn="ctr" rtl="0">
              <a:spcBef>
                <a:spcPts val="0"/>
              </a:spcBef>
              <a:spcAft>
                <a:spcPts val="0"/>
              </a:spcAft>
              <a:buSzPts val="1400"/>
              <a:buNone/>
              <a:defRPr sz="1867"/>
            </a:lvl8pPr>
            <a:lvl9pPr lvl="8" algn="ctr" rtl="0">
              <a:spcBef>
                <a:spcPts val="0"/>
              </a:spcBef>
              <a:spcAft>
                <a:spcPts val="0"/>
              </a:spcAft>
              <a:buSzPts val="1400"/>
              <a:buNone/>
              <a:defRPr sz="1867"/>
            </a:lvl9pPr>
          </a:lstStyle>
          <a:p>
            <a:endParaRPr/>
          </a:p>
        </p:txBody>
      </p:sp>
      <p:sp>
        <p:nvSpPr>
          <p:cNvPr id="82" name="Google Shape;82;p18"/>
          <p:cNvSpPr txBox="1">
            <a:spLocks noGrp="1"/>
          </p:cNvSpPr>
          <p:nvPr>
            <p:ph type="subTitle" idx="7"/>
          </p:nvPr>
        </p:nvSpPr>
        <p:spPr>
          <a:xfrm>
            <a:off x="4519133" y="2545933"/>
            <a:ext cx="3036400" cy="7636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1867"/>
            </a:lvl1pPr>
            <a:lvl2pPr lvl="1" algn="ctr" rtl="0">
              <a:lnSpc>
                <a:spcPct val="100000"/>
              </a:lnSpc>
              <a:spcBef>
                <a:spcPts val="2133"/>
              </a:spcBef>
              <a:spcAft>
                <a:spcPts val="0"/>
              </a:spcAft>
              <a:buNone/>
              <a:defRPr sz="1867"/>
            </a:lvl2pPr>
            <a:lvl3pPr lvl="2" algn="ctr" rtl="0">
              <a:lnSpc>
                <a:spcPct val="100000"/>
              </a:lnSpc>
              <a:spcBef>
                <a:spcPts val="2133"/>
              </a:spcBef>
              <a:spcAft>
                <a:spcPts val="0"/>
              </a:spcAft>
              <a:buNone/>
              <a:defRPr sz="1867"/>
            </a:lvl3pPr>
            <a:lvl4pPr lvl="3" algn="ctr" rtl="0">
              <a:lnSpc>
                <a:spcPct val="100000"/>
              </a:lnSpc>
              <a:spcBef>
                <a:spcPts val="2133"/>
              </a:spcBef>
              <a:spcAft>
                <a:spcPts val="0"/>
              </a:spcAft>
              <a:buNone/>
              <a:defRPr sz="1867"/>
            </a:lvl4pPr>
            <a:lvl5pPr lvl="4" algn="ctr" rtl="0">
              <a:lnSpc>
                <a:spcPct val="100000"/>
              </a:lnSpc>
              <a:spcBef>
                <a:spcPts val="2133"/>
              </a:spcBef>
              <a:spcAft>
                <a:spcPts val="0"/>
              </a:spcAft>
              <a:buNone/>
              <a:defRPr sz="1867"/>
            </a:lvl5pPr>
            <a:lvl6pPr lvl="5" algn="ctr" rtl="0">
              <a:lnSpc>
                <a:spcPct val="100000"/>
              </a:lnSpc>
              <a:spcBef>
                <a:spcPts val="2133"/>
              </a:spcBef>
              <a:spcAft>
                <a:spcPts val="0"/>
              </a:spcAft>
              <a:buNone/>
              <a:defRPr sz="1867"/>
            </a:lvl6pPr>
            <a:lvl7pPr lvl="6" algn="ctr" rtl="0">
              <a:lnSpc>
                <a:spcPct val="100000"/>
              </a:lnSpc>
              <a:spcBef>
                <a:spcPts val="2133"/>
              </a:spcBef>
              <a:spcAft>
                <a:spcPts val="0"/>
              </a:spcAft>
              <a:buNone/>
              <a:defRPr sz="1867"/>
            </a:lvl7pPr>
            <a:lvl8pPr lvl="7" algn="ctr" rtl="0">
              <a:lnSpc>
                <a:spcPct val="100000"/>
              </a:lnSpc>
              <a:spcBef>
                <a:spcPts val="2133"/>
              </a:spcBef>
              <a:spcAft>
                <a:spcPts val="0"/>
              </a:spcAft>
              <a:buNone/>
              <a:defRPr sz="1867"/>
            </a:lvl8pPr>
            <a:lvl9pPr lvl="8" algn="ctr" rtl="0">
              <a:lnSpc>
                <a:spcPct val="100000"/>
              </a:lnSpc>
              <a:spcBef>
                <a:spcPts val="2133"/>
              </a:spcBef>
              <a:spcAft>
                <a:spcPts val="2133"/>
              </a:spcAft>
              <a:buNone/>
              <a:defRPr sz="1867"/>
            </a:lvl9pPr>
          </a:lstStyle>
          <a:p>
            <a:endParaRPr/>
          </a:p>
        </p:txBody>
      </p:sp>
      <p:sp>
        <p:nvSpPr>
          <p:cNvPr id="83" name="Google Shape;83;p18"/>
          <p:cNvSpPr txBox="1">
            <a:spLocks noGrp="1"/>
          </p:cNvSpPr>
          <p:nvPr>
            <p:ph type="title" idx="8"/>
          </p:nvPr>
        </p:nvSpPr>
        <p:spPr>
          <a:xfrm>
            <a:off x="1221633" y="5163680"/>
            <a:ext cx="2455200" cy="5356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SzPts val="1400"/>
              <a:buNone/>
              <a:defRPr sz="1867" i="0"/>
            </a:lvl1pPr>
            <a:lvl2pPr lvl="1" algn="ctr" rtl="0">
              <a:spcBef>
                <a:spcPts val="0"/>
              </a:spcBef>
              <a:spcAft>
                <a:spcPts val="0"/>
              </a:spcAft>
              <a:buSzPts val="1400"/>
              <a:buNone/>
              <a:defRPr sz="1867"/>
            </a:lvl2pPr>
            <a:lvl3pPr lvl="2" algn="ctr" rtl="0">
              <a:spcBef>
                <a:spcPts val="0"/>
              </a:spcBef>
              <a:spcAft>
                <a:spcPts val="0"/>
              </a:spcAft>
              <a:buSzPts val="1400"/>
              <a:buNone/>
              <a:defRPr sz="1867"/>
            </a:lvl3pPr>
            <a:lvl4pPr lvl="3" algn="ctr" rtl="0">
              <a:spcBef>
                <a:spcPts val="0"/>
              </a:spcBef>
              <a:spcAft>
                <a:spcPts val="0"/>
              </a:spcAft>
              <a:buSzPts val="1400"/>
              <a:buNone/>
              <a:defRPr sz="1867"/>
            </a:lvl4pPr>
            <a:lvl5pPr lvl="4" algn="ctr" rtl="0">
              <a:spcBef>
                <a:spcPts val="0"/>
              </a:spcBef>
              <a:spcAft>
                <a:spcPts val="0"/>
              </a:spcAft>
              <a:buSzPts val="1400"/>
              <a:buNone/>
              <a:defRPr sz="1867"/>
            </a:lvl5pPr>
            <a:lvl6pPr lvl="5" algn="ctr" rtl="0">
              <a:spcBef>
                <a:spcPts val="0"/>
              </a:spcBef>
              <a:spcAft>
                <a:spcPts val="0"/>
              </a:spcAft>
              <a:buSzPts val="1400"/>
              <a:buNone/>
              <a:defRPr sz="1867"/>
            </a:lvl6pPr>
            <a:lvl7pPr lvl="6" algn="ctr" rtl="0">
              <a:spcBef>
                <a:spcPts val="0"/>
              </a:spcBef>
              <a:spcAft>
                <a:spcPts val="0"/>
              </a:spcAft>
              <a:buSzPts val="1400"/>
              <a:buNone/>
              <a:defRPr sz="1867"/>
            </a:lvl7pPr>
            <a:lvl8pPr lvl="7" algn="ctr" rtl="0">
              <a:spcBef>
                <a:spcPts val="0"/>
              </a:spcBef>
              <a:spcAft>
                <a:spcPts val="0"/>
              </a:spcAft>
              <a:buSzPts val="1400"/>
              <a:buNone/>
              <a:defRPr sz="1867"/>
            </a:lvl8pPr>
            <a:lvl9pPr lvl="8" algn="ctr" rtl="0">
              <a:spcBef>
                <a:spcPts val="0"/>
              </a:spcBef>
              <a:spcAft>
                <a:spcPts val="0"/>
              </a:spcAft>
              <a:buSzPts val="1400"/>
              <a:buNone/>
              <a:defRPr sz="1867"/>
            </a:lvl9pPr>
          </a:lstStyle>
          <a:p>
            <a:endParaRPr/>
          </a:p>
        </p:txBody>
      </p:sp>
      <p:sp>
        <p:nvSpPr>
          <p:cNvPr id="84" name="Google Shape;84;p18"/>
          <p:cNvSpPr txBox="1">
            <a:spLocks noGrp="1"/>
          </p:cNvSpPr>
          <p:nvPr>
            <p:ph type="subTitle" idx="9"/>
          </p:nvPr>
        </p:nvSpPr>
        <p:spPr>
          <a:xfrm>
            <a:off x="1048433" y="4443000"/>
            <a:ext cx="2801600" cy="7636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1867"/>
            </a:lvl1pPr>
            <a:lvl2pPr lvl="1" algn="ctr" rtl="0">
              <a:lnSpc>
                <a:spcPct val="100000"/>
              </a:lnSpc>
              <a:spcBef>
                <a:spcPts val="2133"/>
              </a:spcBef>
              <a:spcAft>
                <a:spcPts val="0"/>
              </a:spcAft>
              <a:buNone/>
              <a:defRPr sz="1867"/>
            </a:lvl2pPr>
            <a:lvl3pPr lvl="2" algn="ctr" rtl="0">
              <a:lnSpc>
                <a:spcPct val="100000"/>
              </a:lnSpc>
              <a:spcBef>
                <a:spcPts val="2133"/>
              </a:spcBef>
              <a:spcAft>
                <a:spcPts val="0"/>
              </a:spcAft>
              <a:buNone/>
              <a:defRPr sz="1867"/>
            </a:lvl3pPr>
            <a:lvl4pPr lvl="3" algn="ctr" rtl="0">
              <a:lnSpc>
                <a:spcPct val="100000"/>
              </a:lnSpc>
              <a:spcBef>
                <a:spcPts val="2133"/>
              </a:spcBef>
              <a:spcAft>
                <a:spcPts val="0"/>
              </a:spcAft>
              <a:buNone/>
              <a:defRPr sz="1867"/>
            </a:lvl4pPr>
            <a:lvl5pPr lvl="4" algn="ctr" rtl="0">
              <a:lnSpc>
                <a:spcPct val="100000"/>
              </a:lnSpc>
              <a:spcBef>
                <a:spcPts val="2133"/>
              </a:spcBef>
              <a:spcAft>
                <a:spcPts val="0"/>
              </a:spcAft>
              <a:buNone/>
              <a:defRPr sz="1867"/>
            </a:lvl5pPr>
            <a:lvl6pPr lvl="5" algn="ctr" rtl="0">
              <a:lnSpc>
                <a:spcPct val="100000"/>
              </a:lnSpc>
              <a:spcBef>
                <a:spcPts val="2133"/>
              </a:spcBef>
              <a:spcAft>
                <a:spcPts val="0"/>
              </a:spcAft>
              <a:buNone/>
              <a:defRPr sz="1867"/>
            </a:lvl6pPr>
            <a:lvl7pPr lvl="6" algn="ctr" rtl="0">
              <a:lnSpc>
                <a:spcPct val="100000"/>
              </a:lnSpc>
              <a:spcBef>
                <a:spcPts val="2133"/>
              </a:spcBef>
              <a:spcAft>
                <a:spcPts val="0"/>
              </a:spcAft>
              <a:buNone/>
              <a:defRPr sz="1867"/>
            </a:lvl7pPr>
            <a:lvl8pPr lvl="7" algn="ctr" rtl="0">
              <a:lnSpc>
                <a:spcPct val="100000"/>
              </a:lnSpc>
              <a:spcBef>
                <a:spcPts val="2133"/>
              </a:spcBef>
              <a:spcAft>
                <a:spcPts val="0"/>
              </a:spcAft>
              <a:buNone/>
              <a:defRPr sz="1867"/>
            </a:lvl8pPr>
            <a:lvl9pPr lvl="8" algn="ctr" rtl="0">
              <a:lnSpc>
                <a:spcPct val="100000"/>
              </a:lnSpc>
              <a:spcBef>
                <a:spcPts val="2133"/>
              </a:spcBef>
              <a:spcAft>
                <a:spcPts val="2133"/>
              </a:spcAft>
              <a:buNone/>
              <a:defRPr sz="1867"/>
            </a:lvl9pPr>
          </a:lstStyle>
          <a:p>
            <a:endParaRPr/>
          </a:p>
        </p:txBody>
      </p:sp>
      <p:sp>
        <p:nvSpPr>
          <p:cNvPr id="85" name="Google Shape;85;p18"/>
          <p:cNvSpPr txBox="1">
            <a:spLocks noGrp="1"/>
          </p:cNvSpPr>
          <p:nvPr>
            <p:ph type="title" idx="13"/>
          </p:nvPr>
        </p:nvSpPr>
        <p:spPr>
          <a:xfrm>
            <a:off x="8661232" y="5163684"/>
            <a:ext cx="1928400" cy="5356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SzPts val="1400"/>
              <a:buNone/>
              <a:defRPr sz="1867" i="0"/>
            </a:lvl1pPr>
            <a:lvl2pPr lvl="1" algn="ctr" rtl="0">
              <a:spcBef>
                <a:spcPts val="0"/>
              </a:spcBef>
              <a:spcAft>
                <a:spcPts val="0"/>
              </a:spcAft>
              <a:buSzPts val="1400"/>
              <a:buNone/>
              <a:defRPr sz="1867"/>
            </a:lvl2pPr>
            <a:lvl3pPr lvl="2" algn="ctr" rtl="0">
              <a:spcBef>
                <a:spcPts val="0"/>
              </a:spcBef>
              <a:spcAft>
                <a:spcPts val="0"/>
              </a:spcAft>
              <a:buSzPts val="1400"/>
              <a:buNone/>
              <a:defRPr sz="1867"/>
            </a:lvl3pPr>
            <a:lvl4pPr lvl="3" algn="ctr" rtl="0">
              <a:spcBef>
                <a:spcPts val="0"/>
              </a:spcBef>
              <a:spcAft>
                <a:spcPts val="0"/>
              </a:spcAft>
              <a:buSzPts val="1400"/>
              <a:buNone/>
              <a:defRPr sz="1867"/>
            </a:lvl4pPr>
            <a:lvl5pPr lvl="4" algn="ctr" rtl="0">
              <a:spcBef>
                <a:spcPts val="0"/>
              </a:spcBef>
              <a:spcAft>
                <a:spcPts val="0"/>
              </a:spcAft>
              <a:buSzPts val="1400"/>
              <a:buNone/>
              <a:defRPr sz="1867"/>
            </a:lvl5pPr>
            <a:lvl6pPr lvl="5" algn="ctr" rtl="0">
              <a:spcBef>
                <a:spcPts val="0"/>
              </a:spcBef>
              <a:spcAft>
                <a:spcPts val="0"/>
              </a:spcAft>
              <a:buSzPts val="1400"/>
              <a:buNone/>
              <a:defRPr sz="1867"/>
            </a:lvl6pPr>
            <a:lvl7pPr lvl="6" algn="ctr" rtl="0">
              <a:spcBef>
                <a:spcPts val="0"/>
              </a:spcBef>
              <a:spcAft>
                <a:spcPts val="0"/>
              </a:spcAft>
              <a:buSzPts val="1400"/>
              <a:buNone/>
              <a:defRPr sz="1867"/>
            </a:lvl7pPr>
            <a:lvl8pPr lvl="7" algn="ctr" rtl="0">
              <a:spcBef>
                <a:spcPts val="0"/>
              </a:spcBef>
              <a:spcAft>
                <a:spcPts val="0"/>
              </a:spcAft>
              <a:buSzPts val="1400"/>
              <a:buNone/>
              <a:defRPr sz="1867"/>
            </a:lvl8pPr>
            <a:lvl9pPr lvl="8" algn="ctr" rtl="0">
              <a:spcBef>
                <a:spcPts val="0"/>
              </a:spcBef>
              <a:spcAft>
                <a:spcPts val="0"/>
              </a:spcAft>
              <a:buSzPts val="1400"/>
              <a:buNone/>
              <a:defRPr sz="1867"/>
            </a:lvl9pPr>
          </a:lstStyle>
          <a:p>
            <a:endParaRPr/>
          </a:p>
        </p:txBody>
      </p:sp>
      <p:sp>
        <p:nvSpPr>
          <p:cNvPr id="86" name="Google Shape;86;p18"/>
          <p:cNvSpPr txBox="1">
            <a:spLocks noGrp="1"/>
          </p:cNvSpPr>
          <p:nvPr>
            <p:ph type="subTitle" idx="14"/>
          </p:nvPr>
        </p:nvSpPr>
        <p:spPr>
          <a:xfrm>
            <a:off x="8107233" y="4443000"/>
            <a:ext cx="3036400" cy="7636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1867"/>
            </a:lvl1pPr>
            <a:lvl2pPr lvl="1" algn="ctr" rtl="0">
              <a:lnSpc>
                <a:spcPct val="100000"/>
              </a:lnSpc>
              <a:spcBef>
                <a:spcPts val="2133"/>
              </a:spcBef>
              <a:spcAft>
                <a:spcPts val="0"/>
              </a:spcAft>
              <a:buNone/>
              <a:defRPr sz="1867"/>
            </a:lvl2pPr>
            <a:lvl3pPr lvl="2" algn="ctr" rtl="0">
              <a:lnSpc>
                <a:spcPct val="100000"/>
              </a:lnSpc>
              <a:spcBef>
                <a:spcPts val="2133"/>
              </a:spcBef>
              <a:spcAft>
                <a:spcPts val="0"/>
              </a:spcAft>
              <a:buNone/>
              <a:defRPr sz="1867"/>
            </a:lvl3pPr>
            <a:lvl4pPr lvl="3" algn="ctr" rtl="0">
              <a:lnSpc>
                <a:spcPct val="100000"/>
              </a:lnSpc>
              <a:spcBef>
                <a:spcPts val="2133"/>
              </a:spcBef>
              <a:spcAft>
                <a:spcPts val="0"/>
              </a:spcAft>
              <a:buNone/>
              <a:defRPr sz="1867"/>
            </a:lvl4pPr>
            <a:lvl5pPr lvl="4" algn="ctr" rtl="0">
              <a:lnSpc>
                <a:spcPct val="100000"/>
              </a:lnSpc>
              <a:spcBef>
                <a:spcPts val="2133"/>
              </a:spcBef>
              <a:spcAft>
                <a:spcPts val="0"/>
              </a:spcAft>
              <a:buNone/>
              <a:defRPr sz="1867"/>
            </a:lvl5pPr>
            <a:lvl6pPr lvl="5" algn="ctr" rtl="0">
              <a:lnSpc>
                <a:spcPct val="100000"/>
              </a:lnSpc>
              <a:spcBef>
                <a:spcPts val="2133"/>
              </a:spcBef>
              <a:spcAft>
                <a:spcPts val="0"/>
              </a:spcAft>
              <a:buNone/>
              <a:defRPr sz="1867"/>
            </a:lvl6pPr>
            <a:lvl7pPr lvl="6" algn="ctr" rtl="0">
              <a:lnSpc>
                <a:spcPct val="100000"/>
              </a:lnSpc>
              <a:spcBef>
                <a:spcPts val="2133"/>
              </a:spcBef>
              <a:spcAft>
                <a:spcPts val="0"/>
              </a:spcAft>
              <a:buNone/>
              <a:defRPr sz="1867"/>
            </a:lvl7pPr>
            <a:lvl8pPr lvl="7" algn="ctr" rtl="0">
              <a:lnSpc>
                <a:spcPct val="100000"/>
              </a:lnSpc>
              <a:spcBef>
                <a:spcPts val="2133"/>
              </a:spcBef>
              <a:spcAft>
                <a:spcPts val="0"/>
              </a:spcAft>
              <a:buNone/>
              <a:defRPr sz="1867"/>
            </a:lvl8pPr>
            <a:lvl9pPr lvl="8" algn="ctr" rtl="0">
              <a:lnSpc>
                <a:spcPct val="100000"/>
              </a:lnSpc>
              <a:spcBef>
                <a:spcPts val="2133"/>
              </a:spcBef>
              <a:spcAft>
                <a:spcPts val="2133"/>
              </a:spcAft>
              <a:buNone/>
              <a:defRPr sz="1867"/>
            </a:lvl9pPr>
          </a:lstStyle>
          <a:p>
            <a:endParaRPr/>
          </a:p>
        </p:txBody>
      </p:sp>
      <p:sp>
        <p:nvSpPr>
          <p:cNvPr id="87" name="Google Shape;87;p18"/>
          <p:cNvSpPr txBox="1">
            <a:spLocks noGrp="1"/>
          </p:cNvSpPr>
          <p:nvPr>
            <p:ph type="title" idx="15"/>
          </p:nvPr>
        </p:nvSpPr>
        <p:spPr>
          <a:xfrm>
            <a:off x="960133" y="679767"/>
            <a:ext cx="10272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4000"/>
            </a:lvl1pPr>
            <a:lvl2pPr lvl="1" algn="ctr" rtl="0">
              <a:spcBef>
                <a:spcPts val="0"/>
              </a:spcBef>
              <a:spcAft>
                <a:spcPts val="0"/>
              </a:spcAft>
              <a:buSzPts val="3000"/>
              <a:buNone/>
              <a:defRPr sz="4000"/>
            </a:lvl2pPr>
            <a:lvl3pPr lvl="2" algn="ctr" rtl="0">
              <a:spcBef>
                <a:spcPts val="0"/>
              </a:spcBef>
              <a:spcAft>
                <a:spcPts val="0"/>
              </a:spcAft>
              <a:buSzPts val="3000"/>
              <a:buNone/>
              <a:defRPr sz="4000"/>
            </a:lvl3pPr>
            <a:lvl4pPr lvl="3" algn="ctr" rtl="0">
              <a:spcBef>
                <a:spcPts val="0"/>
              </a:spcBef>
              <a:spcAft>
                <a:spcPts val="0"/>
              </a:spcAft>
              <a:buSzPts val="3000"/>
              <a:buNone/>
              <a:defRPr sz="4000"/>
            </a:lvl4pPr>
            <a:lvl5pPr lvl="4" algn="ctr" rtl="0">
              <a:spcBef>
                <a:spcPts val="0"/>
              </a:spcBef>
              <a:spcAft>
                <a:spcPts val="0"/>
              </a:spcAft>
              <a:buSzPts val="3000"/>
              <a:buNone/>
              <a:defRPr sz="4000"/>
            </a:lvl5pPr>
            <a:lvl6pPr lvl="5" algn="ctr" rtl="0">
              <a:spcBef>
                <a:spcPts val="0"/>
              </a:spcBef>
              <a:spcAft>
                <a:spcPts val="0"/>
              </a:spcAft>
              <a:buSzPts val="3000"/>
              <a:buNone/>
              <a:defRPr sz="4000"/>
            </a:lvl6pPr>
            <a:lvl7pPr lvl="6" algn="ctr" rtl="0">
              <a:spcBef>
                <a:spcPts val="0"/>
              </a:spcBef>
              <a:spcAft>
                <a:spcPts val="0"/>
              </a:spcAft>
              <a:buSzPts val="3000"/>
              <a:buNone/>
              <a:defRPr sz="4000"/>
            </a:lvl7pPr>
            <a:lvl8pPr lvl="7" algn="ctr" rtl="0">
              <a:spcBef>
                <a:spcPts val="0"/>
              </a:spcBef>
              <a:spcAft>
                <a:spcPts val="0"/>
              </a:spcAft>
              <a:buSzPts val="3000"/>
              <a:buNone/>
              <a:defRPr sz="4000"/>
            </a:lvl8pPr>
            <a:lvl9pPr lvl="8" algn="ctr" rtl="0">
              <a:spcBef>
                <a:spcPts val="0"/>
              </a:spcBef>
              <a:spcAft>
                <a:spcPts val="0"/>
              </a:spcAft>
              <a:buSzPts val="3000"/>
              <a:buNone/>
              <a:defRPr sz="4000"/>
            </a:lvl9pPr>
          </a:lstStyle>
          <a:p>
            <a:endParaRPr/>
          </a:p>
        </p:txBody>
      </p:sp>
    </p:spTree>
    <p:extLst>
      <p:ext uri="{BB962C8B-B14F-4D97-AF65-F5344CB8AC3E}">
        <p14:creationId xmlns:p14="http://schemas.microsoft.com/office/powerpoint/2010/main" val="151549930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hanks">
  <p:cSld name="Thanks">
    <p:bg>
      <p:bgPr>
        <a:blipFill>
          <a:blip r:embed="rId2">
            <a:alphaModFix/>
          </a:blip>
          <a:stretch>
            <a:fillRect/>
          </a:stretch>
        </a:blipFill>
        <a:effectLst/>
      </p:bgPr>
    </p:bg>
    <p:spTree>
      <p:nvGrpSpPr>
        <p:cNvPr id="1" name="Shape 88"/>
        <p:cNvGrpSpPr/>
        <p:nvPr/>
      </p:nvGrpSpPr>
      <p:grpSpPr>
        <a:xfrm>
          <a:off x="0" y="0"/>
          <a:ext cx="0" cy="0"/>
          <a:chOff x="0" y="0"/>
          <a:chExt cx="0" cy="0"/>
        </a:xfrm>
      </p:grpSpPr>
      <p:sp>
        <p:nvSpPr>
          <p:cNvPr id="89" name="Google Shape;89;p19"/>
          <p:cNvSpPr txBox="1">
            <a:spLocks noGrp="1"/>
          </p:cNvSpPr>
          <p:nvPr>
            <p:ph type="ctrTitle"/>
          </p:nvPr>
        </p:nvSpPr>
        <p:spPr>
          <a:xfrm>
            <a:off x="3416233" y="967200"/>
            <a:ext cx="5360000" cy="19504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3F3F3"/>
              </a:buClr>
              <a:buSzPts val="5200"/>
              <a:buNone/>
              <a:defRPr sz="9600"/>
            </a:lvl1pPr>
            <a:lvl2pPr lvl="1" algn="ctr" rtl="0">
              <a:spcBef>
                <a:spcPts val="0"/>
              </a:spcBef>
              <a:spcAft>
                <a:spcPts val="0"/>
              </a:spcAft>
              <a:buSzPts val="5200"/>
              <a:buNone/>
              <a:defRPr sz="6933"/>
            </a:lvl2pPr>
            <a:lvl3pPr lvl="2" algn="ctr" rtl="0">
              <a:spcBef>
                <a:spcPts val="0"/>
              </a:spcBef>
              <a:spcAft>
                <a:spcPts val="0"/>
              </a:spcAft>
              <a:buSzPts val="5200"/>
              <a:buNone/>
              <a:defRPr sz="6933"/>
            </a:lvl3pPr>
            <a:lvl4pPr lvl="3" algn="ctr" rtl="0">
              <a:spcBef>
                <a:spcPts val="0"/>
              </a:spcBef>
              <a:spcAft>
                <a:spcPts val="0"/>
              </a:spcAft>
              <a:buSzPts val="5200"/>
              <a:buNone/>
              <a:defRPr sz="6933"/>
            </a:lvl4pPr>
            <a:lvl5pPr lvl="4" algn="ctr" rtl="0">
              <a:spcBef>
                <a:spcPts val="0"/>
              </a:spcBef>
              <a:spcAft>
                <a:spcPts val="0"/>
              </a:spcAft>
              <a:buSzPts val="5200"/>
              <a:buNone/>
              <a:defRPr sz="6933"/>
            </a:lvl5pPr>
            <a:lvl6pPr lvl="5" algn="ctr" rtl="0">
              <a:spcBef>
                <a:spcPts val="0"/>
              </a:spcBef>
              <a:spcAft>
                <a:spcPts val="0"/>
              </a:spcAft>
              <a:buSzPts val="5200"/>
              <a:buNone/>
              <a:defRPr sz="6933"/>
            </a:lvl6pPr>
            <a:lvl7pPr lvl="6" algn="ctr" rtl="0">
              <a:spcBef>
                <a:spcPts val="0"/>
              </a:spcBef>
              <a:spcAft>
                <a:spcPts val="0"/>
              </a:spcAft>
              <a:buSzPts val="5200"/>
              <a:buNone/>
              <a:defRPr sz="6933"/>
            </a:lvl7pPr>
            <a:lvl8pPr lvl="7" algn="ctr" rtl="0">
              <a:spcBef>
                <a:spcPts val="0"/>
              </a:spcBef>
              <a:spcAft>
                <a:spcPts val="0"/>
              </a:spcAft>
              <a:buSzPts val="5200"/>
              <a:buNone/>
              <a:defRPr sz="6933"/>
            </a:lvl8pPr>
            <a:lvl9pPr lvl="8" algn="ctr" rtl="0">
              <a:spcBef>
                <a:spcPts val="0"/>
              </a:spcBef>
              <a:spcAft>
                <a:spcPts val="0"/>
              </a:spcAft>
              <a:buSzPts val="5200"/>
              <a:buNone/>
              <a:defRPr sz="6933"/>
            </a:lvl9pPr>
          </a:lstStyle>
          <a:p>
            <a:endParaRPr/>
          </a:p>
        </p:txBody>
      </p:sp>
      <p:sp>
        <p:nvSpPr>
          <p:cNvPr id="90" name="Google Shape;90;p19"/>
          <p:cNvSpPr txBox="1">
            <a:spLocks noGrp="1"/>
          </p:cNvSpPr>
          <p:nvPr>
            <p:ph type="subTitle" idx="1"/>
          </p:nvPr>
        </p:nvSpPr>
        <p:spPr>
          <a:xfrm>
            <a:off x="3415967" y="2966933"/>
            <a:ext cx="5360000" cy="105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867"/>
            </a:lvl1pPr>
            <a:lvl2pPr lvl="1" algn="ctr" rtl="0">
              <a:lnSpc>
                <a:spcPct val="100000"/>
              </a:lnSpc>
              <a:spcBef>
                <a:spcPts val="0"/>
              </a:spcBef>
              <a:spcAft>
                <a:spcPts val="0"/>
              </a:spcAft>
              <a:buSzPts val="2800"/>
              <a:buNone/>
              <a:defRPr sz="3733"/>
            </a:lvl2pPr>
            <a:lvl3pPr lvl="2" algn="ctr" rtl="0">
              <a:lnSpc>
                <a:spcPct val="100000"/>
              </a:lnSpc>
              <a:spcBef>
                <a:spcPts val="0"/>
              </a:spcBef>
              <a:spcAft>
                <a:spcPts val="0"/>
              </a:spcAft>
              <a:buSzPts val="2800"/>
              <a:buNone/>
              <a:defRPr sz="3733"/>
            </a:lvl3pPr>
            <a:lvl4pPr lvl="3" algn="ctr" rtl="0">
              <a:lnSpc>
                <a:spcPct val="100000"/>
              </a:lnSpc>
              <a:spcBef>
                <a:spcPts val="0"/>
              </a:spcBef>
              <a:spcAft>
                <a:spcPts val="0"/>
              </a:spcAft>
              <a:buSzPts val="2800"/>
              <a:buNone/>
              <a:defRPr sz="3733"/>
            </a:lvl4pPr>
            <a:lvl5pPr lvl="4" algn="ctr" rtl="0">
              <a:lnSpc>
                <a:spcPct val="100000"/>
              </a:lnSpc>
              <a:spcBef>
                <a:spcPts val="0"/>
              </a:spcBef>
              <a:spcAft>
                <a:spcPts val="0"/>
              </a:spcAft>
              <a:buSzPts val="2800"/>
              <a:buNone/>
              <a:defRPr sz="3733"/>
            </a:lvl5pPr>
            <a:lvl6pPr lvl="5" algn="ctr" rtl="0">
              <a:lnSpc>
                <a:spcPct val="100000"/>
              </a:lnSpc>
              <a:spcBef>
                <a:spcPts val="0"/>
              </a:spcBef>
              <a:spcAft>
                <a:spcPts val="0"/>
              </a:spcAft>
              <a:buSzPts val="2800"/>
              <a:buNone/>
              <a:defRPr sz="3733"/>
            </a:lvl6pPr>
            <a:lvl7pPr lvl="6" algn="ctr" rtl="0">
              <a:lnSpc>
                <a:spcPct val="100000"/>
              </a:lnSpc>
              <a:spcBef>
                <a:spcPts val="0"/>
              </a:spcBef>
              <a:spcAft>
                <a:spcPts val="0"/>
              </a:spcAft>
              <a:buSzPts val="2800"/>
              <a:buNone/>
              <a:defRPr sz="3733"/>
            </a:lvl7pPr>
            <a:lvl8pPr lvl="7" algn="ctr" rtl="0">
              <a:lnSpc>
                <a:spcPct val="100000"/>
              </a:lnSpc>
              <a:spcBef>
                <a:spcPts val="0"/>
              </a:spcBef>
              <a:spcAft>
                <a:spcPts val="0"/>
              </a:spcAft>
              <a:buSzPts val="2800"/>
              <a:buNone/>
              <a:defRPr sz="3733"/>
            </a:lvl8pPr>
            <a:lvl9pPr lvl="8" algn="ctr" rtl="0">
              <a:lnSpc>
                <a:spcPct val="100000"/>
              </a:lnSpc>
              <a:spcBef>
                <a:spcPts val="0"/>
              </a:spcBef>
              <a:spcAft>
                <a:spcPts val="0"/>
              </a:spcAft>
              <a:buSzPts val="2800"/>
              <a:buNone/>
              <a:defRPr sz="3733"/>
            </a:lvl9pPr>
          </a:lstStyle>
          <a:p>
            <a:endParaRPr/>
          </a:p>
        </p:txBody>
      </p:sp>
      <p:sp>
        <p:nvSpPr>
          <p:cNvPr id="91" name="Google Shape;91;p19"/>
          <p:cNvSpPr txBox="1"/>
          <p:nvPr/>
        </p:nvSpPr>
        <p:spPr>
          <a:xfrm>
            <a:off x="3751233" y="5061967"/>
            <a:ext cx="4690000" cy="759200"/>
          </a:xfrm>
          <a:prstGeom prst="rect">
            <a:avLst/>
          </a:prstGeom>
          <a:noFill/>
          <a:ln>
            <a:noFill/>
          </a:ln>
        </p:spPr>
        <p:txBody>
          <a:bodyPr spcFirstLastPara="1" wrap="square" lIns="121900" tIns="121900" rIns="121900" bIns="121900" anchor="t" anchorCtr="0">
            <a:noAutofit/>
          </a:bodyPr>
          <a:lstStyle/>
          <a:p>
            <a:pPr algn="ctr">
              <a:spcBef>
                <a:spcPts val="400"/>
              </a:spcBef>
              <a:buClr>
                <a:srgbClr val="000000"/>
              </a:buClr>
              <a:buFont typeface="Arial"/>
              <a:buNone/>
            </a:pPr>
            <a:r>
              <a:rPr lang="en" sz="1200" kern="0">
                <a:solidFill>
                  <a:srgbClr val="F3F3F3"/>
                </a:solidFill>
                <a:latin typeface="Fira Sans Condensed Light"/>
                <a:ea typeface="Fira Sans Condensed Light"/>
                <a:cs typeface="Fira Sans Condensed Light"/>
                <a:sym typeface="Fira Sans Condensed Light"/>
              </a:rPr>
              <a:t>CREDITS: This presentation template was created by </a:t>
            </a:r>
            <a:r>
              <a:rPr lang="en" sz="1200" b="1" kern="0">
                <a:solidFill>
                  <a:srgbClr val="F3F3F3"/>
                </a:solidFill>
                <a:uFill>
                  <a:noFill/>
                </a:uFill>
                <a:latin typeface="Fira Sans Condensed"/>
                <a:ea typeface="Fira Sans Condensed"/>
                <a:cs typeface="Fira Sans Condensed"/>
                <a:sym typeface="Fira Sans Condensed"/>
                <a:hlinkClick r:id="rId3">
                  <a:extLst>
                    <a:ext uri="{A12FA001-AC4F-418D-AE19-62706E023703}">
                      <ahyp:hlinkClr xmlns:ahyp="http://schemas.microsoft.com/office/drawing/2018/hyperlinkcolor" val="tx"/>
                    </a:ext>
                  </a:extLst>
                </a:hlinkClick>
              </a:rPr>
              <a:t>Slidesgo</a:t>
            </a:r>
            <a:r>
              <a:rPr lang="en" sz="1200" kern="0">
                <a:solidFill>
                  <a:srgbClr val="F3F3F3"/>
                </a:solidFill>
                <a:latin typeface="Fira Sans Condensed Light"/>
                <a:ea typeface="Fira Sans Condensed Light"/>
                <a:cs typeface="Fira Sans Condensed Light"/>
                <a:sym typeface="Fira Sans Condensed Light"/>
              </a:rPr>
              <a:t>, including icons by </a:t>
            </a:r>
            <a:r>
              <a:rPr lang="en" sz="1200" b="1" kern="0">
                <a:solidFill>
                  <a:srgbClr val="F3F3F3"/>
                </a:solidFill>
                <a:uFill>
                  <a:noFill/>
                </a:uFill>
                <a:latin typeface="Fira Sans Condensed"/>
                <a:ea typeface="Fira Sans Condensed"/>
                <a:cs typeface="Fira Sans Condensed"/>
                <a:sym typeface="Fira Sans Condensed"/>
                <a:hlinkClick r:id="rId4">
                  <a:extLst>
                    <a:ext uri="{A12FA001-AC4F-418D-AE19-62706E023703}">
                      <ahyp:hlinkClr xmlns:ahyp="http://schemas.microsoft.com/office/drawing/2018/hyperlinkcolor" val="tx"/>
                    </a:ext>
                  </a:extLst>
                </a:hlinkClick>
              </a:rPr>
              <a:t>Flaticon</a:t>
            </a:r>
            <a:r>
              <a:rPr lang="en" sz="1200" kern="0">
                <a:solidFill>
                  <a:srgbClr val="F3F3F3"/>
                </a:solidFill>
                <a:latin typeface="Fira Sans Condensed Light"/>
                <a:ea typeface="Fira Sans Condensed Light"/>
                <a:cs typeface="Fira Sans Condensed Light"/>
                <a:sym typeface="Fira Sans Condensed Light"/>
              </a:rPr>
              <a:t>, and infographics &amp; images by </a:t>
            </a:r>
            <a:r>
              <a:rPr lang="en" sz="1200" b="1" kern="0">
                <a:solidFill>
                  <a:srgbClr val="F3F3F3"/>
                </a:solidFill>
                <a:uFill>
                  <a:noFill/>
                </a:uFill>
                <a:latin typeface="Fira Sans Condensed"/>
                <a:ea typeface="Fira Sans Condensed"/>
                <a:cs typeface="Fira Sans Condensed"/>
                <a:sym typeface="Fira Sans Condensed"/>
                <a:hlinkClick r:id="rId5">
                  <a:extLst>
                    <a:ext uri="{A12FA001-AC4F-418D-AE19-62706E023703}">
                      <ahyp:hlinkClr xmlns:ahyp="http://schemas.microsoft.com/office/drawing/2018/hyperlinkcolor" val="tx"/>
                    </a:ext>
                  </a:extLst>
                </a:hlinkClick>
              </a:rPr>
              <a:t>Freepik</a:t>
            </a:r>
            <a:r>
              <a:rPr lang="en" sz="1200" kern="0">
                <a:solidFill>
                  <a:srgbClr val="F3F3F3"/>
                </a:solidFill>
                <a:latin typeface="Fira Sans Condensed Light"/>
                <a:ea typeface="Fira Sans Condensed Light"/>
                <a:cs typeface="Fira Sans Condensed Light"/>
                <a:sym typeface="Fira Sans Condensed Light"/>
              </a:rPr>
              <a:t>. </a:t>
            </a:r>
            <a:endParaRPr sz="1200" kern="0">
              <a:solidFill>
                <a:srgbClr val="F3F3F3"/>
              </a:solidFill>
              <a:latin typeface="Fira Sans Condensed Light"/>
              <a:ea typeface="Fira Sans Condensed Light"/>
              <a:cs typeface="Fira Sans Condensed Light"/>
              <a:sym typeface="Fira Sans Condensed Light"/>
            </a:endParaRPr>
          </a:p>
          <a:p>
            <a:pPr algn="ctr">
              <a:spcBef>
                <a:spcPts val="400"/>
              </a:spcBef>
              <a:buClr>
                <a:srgbClr val="000000"/>
              </a:buClr>
              <a:buFont typeface="Arial"/>
              <a:buNone/>
            </a:pPr>
            <a:endParaRPr sz="1200" kern="0">
              <a:solidFill>
                <a:srgbClr val="F3F3F3"/>
              </a:solidFill>
              <a:latin typeface="Fira Sans Condensed Light"/>
              <a:ea typeface="Fira Sans Condensed Light"/>
              <a:cs typeface="Fira Sans Condensed Light"/>
              <a:sym typeface="Fira Sans Condensed Light"/>
            </a:endParaRPr>
          </a:p>
        </p:txBody>
      </p:sp>
    </p:spTree>
    <p:extLst>
      <p:ext uri="{BB962C8B-B14F-4D97-AF65-F5344CB8AC3E}">
        <p14:creationId xmlns:p14="http://schemas.microsoft.com/office/powerpoint/2010/main" val="20213221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bg>
      <p:bgPr>
        <a:blipFill>
          <a:blip r:embed="rId2">
            <a:alphaModFix/>
          </a:blip>
          <a:stretch>
            <a:fillRect/>
          </a:stretch>
        </a:blipFill>
        <a:effectLst/>
      </p:bgPr>
    </p:bg>
    <p:spTree>
      <p:nvGrpSpPr>
        <p:cNvPr id="1" name="Shape 16"/>
        <p:cNvGrpSpPr/>
        <p:nvPr/>
      </p:nvGrpSpPr>
      <p:grpSpPr>
        <a:xfrm>
          <a:off x="0" y="0"/>
          <a:ext cx="0" cy="0"/>
          <a:chOff x="0" y="0"/>
          <a:chExt cx="0" cy="0"/>
        </a:xfrm>
      </p:grpSpPr>
      <p:sp>
        <p:nvSpPr>
          <p:cNvPr id="17" name="Google Shape;17;p5"/>
          <p:cNvSpPr txBox="1">
            <a:spLocks noGrp="1"/>
          </p:cNvSpPr>
          <p:nvPr>
            <p:ph type="subTitle" idx="1"/>
          </p:nvPr>
        </p:nvSpPr>
        <p:spPr>
          <a:xfrm flipH="1">
            <a:off x="7445513" y="3872667"/>
            <a:ext cx="2268400" cy="5940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400"/>
              <a:buFont typeface="Anton"/>
              <a:buNone/>
              <a:defRPr sz="2400">
                <a:latin typeface="Anton"/>
                <a:ea typeface="Anton"/>
                <a:cs typeface="Anton"/>
                <a:sym typeface="Anton"/>
              </a:defRPr>
            </a:lvl1pPr>
            <a:lvl2pPr lvl="1" algn="ctr" rtl="0">
              <a:lnSpc>
                <a:spcPct val="100000"/>
              </a:lnSpc>
              <a:spcBef>
                <a:spcPts val="0"/>
              </a:spcBef>
              <a:spcAft>
                <a:spcPts val="0"/>
              </a:spcAft>
              <a:buSzPts val="1400"/>
              <a:buFont typeface="Anton"/>
              <a:buNone/>
              <a:defRPr sz="1867" b="1">
                <a:latin typeface="Anton"/>
                <a:ea typeface="Anton"/>
                <a:cs typeface="Anton"/>
                <a:sym typeface="Anton"/>
              </a:defRPr>
            </a:lvl2pPr>
            <a:lvl3pPr lvl="2" algn="ctr" rtl="0">
              <a:lnSpc>
                <a:spcPct val="100000"/>
              </a:lnSpc>
              <a:spcBef>
                <a:spcPts val="0"/>
              </a:spcBef>
              <a:spcAft>
                <a:spcPts val="0"/>
              </a:spcAft>
              <a:buSzPts val="1400"/>
              <a:buFont typeface="Anton"/>
              <a:buNone/>
              <a:defRPr sz="1867" b="1">
                <a:latin typeface="Anton"/>
                <a:ea typeface="Anton"/>
                <a:cs typeface="Anton"/>
                <a:sym typeface="Anton"/>
              </a:defRPr>
            </a:lvl3pPr>
            <a:lvl4pPr lvl="3" algn="ctr" rtl="0">
              <a:lnSpc>
                <a:spcPct val="100000"/>
              </a:lnSpc>
              <a:spcBef>
                <a:spcPts val="0"/>
              </a:spcBef>
              <a:spcAft>
                <a:spcPts val="0"/>
              </a:spcAft>
              <a:buSzPts val="1400"/>
              <a:buFont typeface="Anton"/>
              <a:buNone/>
              <a:defRPr sz="1867" b="1">
                <a:latin typeface="Anton"/>
                <a:ea typeface="Anton"/>
                <a:cs typeface="Anton"/>
                <a:sym typeface="Anton"/>
              </a:defRPr>
            </a:lvl4pPr>
            <a:lvl5pPr lvl="4" algn="ctr" rtl="0">
              <a:lnSpc>
                <a:spcPct val="100000"/>
              </a:lnSpc>
              <a:spcBef>
                <a:spcPts val="0"/>
              </a:spcBef>
              <a:spcAft>
                <a:spcPts val="0"/>
              </a:spcAft>
              <a:buSzPts val="1400"/>
              <a:buFont typeface="Anton"/>
              <a:buNone/>
              <a:defRPr sz="1867" b="1">
                <a:latin typeface="Anton"/>
                <a:ea typeface="Anton"/>
                <a:cs typeface="Anton"/>
                <a:sym typeface="Anton"/>
              </a:defRPr>
            </a:lvl5pPr>
            <a:lvl6pPr lvl="5" algn="ctr" rtl="0">
              <a:lnSpc>
                <a:spcPct val="100000"/>
              </a:lnSpc>
              <a:spcBef>
                <a:spcPts val="0"/>
              </a:spcBef>
              <a:spcAft>
                <a:spcPts val="0"/>
              </a:spcAft>
              <a:buSzPts val="1400"/>
              <a:buFont typeface="Anton"/>
              <a:buNone/>
              <a:defRPr sz="1867" b="1">
                <a:latin typeface="Anton"/>
                <a:ea typeface="Anton"/>
                <a:cs typeface="Anton"/>
                <a:sym typeface="Anton"/>
              </a:defRPr>
            </a:lvl6pPr>
            <a:lvl7pPr lvl="6" algn="ctr" rtl="0">
              <a:lnSpc>
                <a:spcPct val="100000"/>
              </a:lnSpc>
              <a:spcBef>
                <a:spcPts val="0"/>
              </a:spcBef>
              <a:spcAft>
                <a:spcPts val="0"/>
              </a:spcAft>
              <a:buSzPts val="1400"/>
              <a:buFont typeface="Anton"/>
              <a:buNone/>
              <a:defRPr sz="1867" b="1">
                <a:latin typeface="Anton"/>
                <a:ea typeface="Anton"/>
                <a:cs typeface="Anton"/>
                <a:sym typeface="Anton"/>
              </a:defRPr>
            </a:lvl7pPr>
            <a:lvl8pPr lvl="7" algn="ctr" rtl="0">
              <a:lnSpc>
                <a:spcPct val="100000"/>
              </a:lnSpc>
              <a:spcBef>
                <a:spcPts val="0"/>
              </a:spcBef>
              <a:spcAft>
                <a:spcPts val="0"/>
              </a:spcAft>
              <a:buSzPts val="1400"/>
              <a:buFont typeface="Anton"/>
              <a:buNone/>
              <a:defRPr sz="1867" b="1">
                <a:latin typeface="Anton"/>
                <a:ea typeface="Anton"/>
                <a:cs typeface="Anton"/>
                <a:sym typeface="Anton"/>
              </a:defRPr>
            </a:lvl8pPr>
            <a:lvl9pPr lvl="8" algn="ctr" rtl="0">
              <a:lnSpc>
                <a:spcPct val="100000"/>
              </a:lnSpc>
              <a:spcBef>
                <a:spcPts val="0"/>
              </a:spcBef>
              <a:spcAft>
                <a:spcPts val="0"/>
              </a:spcAft>
              <a:buSzPts val="1400"/>
              <a:buFont typeface="Anton"/>
              <a:buNone/>
              <a:defRPr sz="1867" b="1">
                <a:latin typeface="Anton"/>
                <a:ea typeface="Anton"/>
                <a:cs typeface="Anton"/>
                <a:sym typeface="Anton"/>
              </a:defRPr>
            </a:lvl9pPr>
          </a:lstStyle>
          <a:p>
            <a:r>
              <a:rPr lang="en-US"/>
              <a:t>Click to edit Master subtitle style</a:t>
            </a:r>
            <a:endParaRPr/>
          </a:p>
        </p:txBody>
      </p:sp>
      <p:sp>
        <p:nvSpPr>
          <p:cNvPr id="18" name="Google Shape;18;p5"/>
          <p:cNvSpPr txBox="1">
            <a:spLocks noGrp="1"/>
          </p:cNvSpPr>
          <p:nvPr>
            <p:ph type="subTitle" idx="2"/>
          </p:nvPr>
        </p:nvSpPr>
        <p:spPr>
          <a:xfrm flipH="1">
            <a:off x="6772400" y="4306033"/>
            <a:ext cx="3614800" cy="985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Font typeface="Josefin Slab"/>
              <a:buNone/>
              <a:defRPr sz="1867"/>
            </a:lvl1pPr>
            <a:lvl2pPr lvl="1" algn="ctr" rtl="0">
              <a:lnSpc>
                <a:spcPct val="100000"/>
              </a:lnSpc>
              <a:spcBef>
                <a:spcPts val="0"/>
              </a:spcBef>
              <a:spcAft>
                <a:spcPts val="0"/>
              </a:spcAft>
              <a:buSzPts val="1100"/>
              <a:buFont typeface="Josefin Slab"/>
              <a:buNone/>
              <a:defRPr sz="1467">
                <a:latin typeface="Josefin Slab"/>
                <a:ea typeface="Josefin Slab"/>
                <a:cs typeface="Josefin Slab"/>
                <a:sym typeface="Josefin Slab"/>
              </a:defRPr>
            </a:lvl2pPr>
            <a:lvl3pPr lvl="2" algn="ctr" rtl="0">
              <a:lnSpc>
                <a:spcPct val="100000"/>
              </a:lnSpc>
              <a:spcBef>
                <a:spcPts val="0"/>
              </a:spcBef>
              <a:spcAft>
                <a:spcPts val="0"/>
              </a:spcAft>
              <a:buSzPts val="1100"/>
              <a:buFont typeface="Josefin Slab"/>
              <a:buNone/>
              <a:defRPr sz="1467">
                <a:latin typeface="Josefin Slab"/>
                <a:ea typeface="Josefin Slab"/>
                <a:cs typeface="Josefin Slab"/>
                <a:sym typeface="Josefin Slab"/>
              </a:defRPr>
            </a:lvl3pPr>
            <a:lvl4pPr lvl="3" algn="ctr" rtl="0">
              <a:lnSpc>
                <a:spcPct val="100000"/>
              </a:lnSpc>
              <a:spcBef>
                <a:spcPts val="0"/>
              </a:spcBef>
              <a:spcAft>
                <a:spcPts val="0"/>
              </a:spcAft>
              <a:buSzPts val="1100"/>
              <a:buFont typeface="Josefin Slab"/>
              <a:buNone/>
              <a:defRPr sz="1467">
                <a:latin typeface="Josefin Slab"/>
                <a:ea typeface="Josefin Slab"/>
                <a:cs typeface="Josefin Slab"/>
                <a:sym typeface="Josefin Slab"/>
              </a:defRPr>
            </a:lvl4pPr>
            <a:lvl5pPr lvl="4" algn="ctr" rtl="0">
              <a:lnSpc>
                <a:spcPct val="100000"/>
              </a:lnSpc>
              <a:spcBef>
                <a:spcPts val="0"/>
              </a:spcBef>
              <a:spcAft>
                <a:spcPts val="0"/>
              </a:spcAft>
              <a:buSzPts val="1100"/>
              <a:buFont typeface="Josefin Slab"/>
              <a:buNone/>
              <a:defRPr sz="1467">
                <a:latin typeface="Josefin Slab"/>
                <a:ea typeface="Josefin Slab"/>
                <a:cs typeface="Josefin Slab"/>
                <a:sym typeface="Josefin Slab"/>
              </a:defRPr>
            </a:lvl5pPr>
            <a:lvl6pPr lvl="5" algn="ctr" rtl="0">
              <a:lnSpc>
                <a:spcPct val="100000"/>
              </a:lnSpc>
              <a:spcBef>
                <a:spcPts val="0"/>
              </a:spcBef>
              <a:spcAft>
                <a:spcPts val="0"/>
              </a:spcAft>
              <a:buSzPts val="1100"/>
              <a:buFont typeface="Josefin Slab"/>
              <a:buNone/>
              <a:defRPr sz="1467">
                <a:latin typeface="Josefin Slab"/>
                <a:ea typeface="Josefin Slab"/>
                <a:cs typeface="Josefin Slab"/>
                <a:sym typeface="Josefin Slab"/>
              </a:defRPr>
            </a:lvl6pPr>
            <a:lvl7pPr lvl="6" algn="ctr" rtl="0">
              <a:lnSpc>
                <a:spcPct val="100000"/>
              </a:lnSpc>
              <a:spcBef>
                <a:spcPts val="0"/>
              </a:spcBef>
              <a:spcAft>
                <a:spcPts val="0"/>
              </a:spcAft>
              <a:buSzPts val="1100"/>
              <a:buFont typeface="Josefin Slab"/>
              <a:buNone/>
              <a:defRPr sz="1467">
                <a:latin typeface="Josefin Slab"/>
                <a:ea typeface="Josefin Slab"/>
                <a:cs typeface="Josefin Slab"/>
                <a:sym typeface="Josefin Slab"/>
              </a:defRPr>
            </a:lvl7pPr>
            <a:lvl8pPr lvl="7" algn="ctr" rtl="0">
              <a:lnSpc>
                <a:spcPct val="100000"/>
              </a:lnSpc>
              <a:spcBef>
                <a:spcPts val="0"/>
              </a:spcBef>
              <a:spcAft>
                <a:spcPts val="0"/>
              </a:spcAft>
              <a:buSzPts val="1100"/>
              <a:buFont typeface="Josefin Slab"/>
              <a:buNone/>
              <a:defRPr sz="1467">
                <a:latin typeface="Josefin Slab"/>
                <a:ea typeface="Josefin Slab"/>
                <a:cs typeface="Josefin Slab"/>
                <a:sym typeface="Josefin Slab"/>
              </a:defRPr>
            </a:lvl8pPr>
            <a:lvl9pPr lvl="8" algn="ctr" rtl="0">
              <a:lnSpc>
                <a:spcPct val="100000"/>
              </a:lnSpc>
              <a:spcBef>
                <a:spcPts val="0"/>
              </a:spcBef>
              <a:spcAft>
                <a:spcPts val="0"/>
              </a:spcAft>
              <a:buSzPts val="1100"/>
              <a:buFont typeface="Josefin Slab"/>
              <a:buNone/>
              <a:defRPr sz="1467">
                <a:latin typeface="Josefin Slab"/>
                <a:ea typeface="Josefin Slab"/>
                <a:cs typeface="Josefin Slab"/>
                <a:sym typeface="Josefin Slab"/>
              </a:defRPr>
            </a:lvl9pPr>
          </a:lstStyle>
          <a:p>
            <a:r>
              <a:rPr lang="en-US"/>
              <a:t>Click to edit Master subtitle style</a:t>
            </a:r>
            <a:endParaRPr/>
          </a:p>
        </p:txBody>
      </p:sp>
      <p:sp>
        <p:nvSpPr>
          <p:cNvPr id="19" name="Google Shape;19;p5"/>
          <p:cNvSpPr txBox="1">
            <a:spLocks noGrp="1"/>
          </p:cNvSpPr>
          <p:nvPr>
            <p:ph type="subTitle" idx="3"/>
          </p:nvPr>
        </p:nvSpPr>
        <p:spPr>
          <a:xfrm flipH="1">
            <a:off x="2478180" y="3872667"/>
            <a:ext cx="2268400" cy="5940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400"/>
              <a:buFont typeface="Anton"/>
              <a:buNone/>
              <a:defRPr sz="2400">
                <a:latin typeface="Anton"/>
                <a:ea typeface="Anton"/>
                <a:cs typeface="Anton"/>
                <a:sym typeface="Anton"/>
              </a:defRPr>
            </a:lvl1pPr>
            <a:lvl2pPr lvl="1" algn="ctr" rtl="0">
              <a:lnSpc>
                <a:spcPct val="100000"/>
              </a:lnSpc>
              <a:spcBef>
                <a:spcPts val="0"/>
              </a:spcBef>
              <a:spcAft>
                <a:spcPts val="0"/>
              </a:spcAft>
              <a:buSzPts val="1400"/>
              <a:buFont typeface="Anton"/>
              <a:buNone/>
              <a:defRPr sz="1867" b="1">
                <a:latin typeface="Anton"/>
                <a:ea typeface="Anton"/>
                <a:cs typeface="Anton"/>
                <a:sym typeface="Anton"/>
              </a:defRPr>
            </a:lvl2pPr>
            <a:lvl3pPr lvl="2" algn="ctr" rtl="0">
              <a:lnSpc>
                <a:spcPct val="100000"/>
              </a:lnSpc>
              <a:spcBef>
                <a:spcPts val="0"/>
              </a:spcBef>
              <a:spcAft>
                <a:spcPts val="0"/>
              </a:spcAft>
              <a:buSzPts val="1400"/>
              <a:buFont typeface="Anton"/>
              <a:buNone/>
              <a:defRPr sz="1867" b="1">
                <a:latin typeface="Anton"/>
                <a:ea typeface="Anton"/>
                <a:cs typeface="Anton"/>
                <a:sym typeface="Anton"/>
              </a:defRPr>
            </a:lvl3pPr>
            <a:lvl4pPr lvl="3" algn="ctr" rtl="0">
              <a:lnSpc>
                <a:spcPct val="100000"/>
              </a:lnSpc>
              <a:spcBef>
                <a:spcPts val="0"/>
              </a:spcBef>
              <a:spcAft>
                <a:spcPts val="0"/>
              </a:spcAft>
              <a:buSzPts val="1400"/>
              <a:buFont typeface="Anton"/>
              <a:buNone/>
              <a:defRPr sz="1867" b="1">
                <a:latin typeface="Anton"/>
                <a:ea typeface="Anton"/>
                <a:cs typeface="Anton"/>
                <a:sym typeface="Anton"/>
              </a:defRPr>
            </a:lvl4pPr>
            <a:lvl5pPr lvl="4" algn="ctr" rtl="0">
              <a:lnSpc>
                <a:spcPct val="100000"/>
              </a:lnSpc>
              <a:spcBef>
                <a:spcPts val="0"/>
              </a:spcBef>
              <a:spcAft>
                <a:spcPts val="0"/>
              </a:spcAft>
              <a:buSzPts val="1400"/>
              <a:buFont typeface="Anton"/>
              <a:buNone/>
              <a:defRPr sz="1867" b="1">
                <a:latin typeface="Anton"/>
                <a:ea typeface="Anton"/>
                <a:cs typeface="Anton"/>
                <a:sym typeface="Anton"/>
              </a:defRPr>
            </a:lvl5pPr>
            <a:lvl6pPr lvl="5" algn="ctr" rtl="0">
              <a:lnSpc>
                <a:spcPct val="100000"/>
              </a:lnSpc>
              <a:spcBef>
                <a:spcPts val="0"/>
              </a:spcBef>
              <a:spcAft>
                <a:spcPts val="0"/>
              </a:spcAft>
              <a:buSzPts val="1400"/>
              <a:buFont typeface="Anton"/>
              <a:buNone/>
              <a:defRPr sz="1867" b="1">
                <a:latin typeface="Anton"/>
                <a:ea typeface="Anton"/>
                <a:cs typeface="Anton"/>
                <a:sym typeface="Anton"/>
              </a:defRPr>
            </a:lvl6pPr>
            <a:lvl7pPr lvl="6" algn="ctr" rtl="0">
              <a:lnSpc>
                <a:spcPct val="100000"/>
              </a:lnSpc>
              <a:spcBef>
                <a:spcPts val="0"/>
              </a:spcBef>
              <a:spcAft>
                <a:spcPts val="0"/>
              </a:spcAft>
              <a:buSzPts val="1400"/>
              <a:buFont typeface="Anton"/>
              <a:buNone/>
              <a:defRPr sz="1867" b="1">
                <a:latin typeface="Anton"/>
                <a:ea typeface="Anton"/>
                <a:cs typeface="Anton"/>
                <a:sym typeface="Anton"/>
              </a:defRPr>
            </a:lvl7pPr>
            <a:lvl8pPr lvl="7" algn="ctr" rtl="0">
              <a:lnSpc>
                <a:spcPct val="100000"/>
              </a:lnSpc>
              <a:spcBef>
                <a:spcPts val="0"/>
              </a:spcBef>
              <a:spcAft>
                <a:spcPts val="0"/>
              </a:spcAft>
              <a:buSzPts val="1400"/>
              <a:buFont typeface="Anton"/>
              <a:buNone/>
              <a:defRPr sz="1867" b="1">
                <a:latin typeface="Anton"/>
                <a:ea typeface="Anton"/>
                <a:cs typeface="Anton"/>
                <a:sym typeface="Anton"/>
              </a:defRPr>
            </a:lvl8pPr>
            <a:lvl9pPr lvl="8" algn="ctr" rtl="0">
              <a:lnSpc>
                <a:spcPct val="100000"/>
              </a:lnSpc>
              <a:spcBef>
                <a:spcPts val="0"/>
              </a:spcBef>
              <a:spcAft>
                <a:spcPts val="0"/>
              </a:spcAft>
              <a:buSzPts val="1400"/>
              <a:buFont typeface="Anton"/>
              <a:buNone/>
              <a:defRPr sz="1867" b="1">
                <a:latin typeface="Anton"/>
                <a:ea typeface="Anton"/>
                <a:cs typeface="Anton"/>
                <a:sym typeface="Anton"/>
              </a:defRPr>
            </a:lvl9pPr>
          </a:lstStyle>
          <a:p>
            <a:r>
              <a:rPr lang="en-US"/>
              <a:t>Click to edit Master subtitle style</a:t>
            </a:r>
            <a:endParaRPr/>
          </a:p>
        </p:txBody>
      </p:sp>
      <p:sp>
        <p:nvSpPr>
          <p:cNvPr id="20" name="Google Shape;20;p5"/>
          <p:cNvSpPr txBox="1">
            <a:spLocks noGrp="1"/>
          </p:cNvSpPr>
          <p:nvPr>
            <p:ph type="subTitle" idx="4"/>
          </p:nvPr>
        </p:nvSpPr>
        <p:spPr>
          <a:xfrm flipH="1">
            <a:off x="1805067" y="4306033"/>
            <a:ext cx="3614800" cy="985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Font typeface="Josefin Slab"/>
              <a:buNone/>
              <a:defRPr sz="1867"/>
            </a:lvl1pPr>
            <a:lvl2pPr lvl="1" algn="ctr" rtl="0">
              <a:lnSpc>
                <a:spcPct val="100000"/>
              </a:lnSpc>
              <a:spcBef>
                <a:spcPts val="0"/>
              </a:spcBef>
              <a:spcAft>
                <a:spcPts val="0"/>
              </a:spcAft>
              <a:buSzPts val="1100"/>
              <a:buFont typeface="Josefin Slab"/>
              <a:buNone/>
              <a:defRPr sz="1467">
                <a:latin typeface="Josefin Slab"/>
                <a:ea typeface="Josefin Slab"/>
                <a:cs typeface="Josefin Slab"/>
                <a:sym typeface="Josefin Slab"/>
              </a:defRPr>
            </a:lvl2pPr>
            <a:lvl3pPr lvl="2" algn="ctr" rtl="0">
              <a:lnSpc>
                <a:spcPct val="100000"/>
              </a:lnSpc>
              <a:spcBef>
                <a:spcPts val="0"/>
              </a:spcBef>
              <a:spcAft>
                <a:spcPts val="0"/>
              </a:spcAft>
              <a:buSzPts val="1100"/>
              <a:buFont typeface="Josefin Slab"/>
              <a:buNone/>
              <a:defRPr sz="1467">
                <a:latin typeface="Josefin Slab"/>
                <a:ea typeface="Josefin Slab"/>
                <a:cs typeface="Josefin Slab"/>
                <a:sym typeface="Josefin Slab"/>
              </a:defRPr>
            </a:lvl3pPr>
            <a:lvl4pPr lvl="3" algn="ctr" rtl="0">
              <a:lnSpc>
                <a:spcPct val="100000"/>
              </a:lnSpc>
              <a:spcBef>
                <a:spcPts val="0"/>
              </a:spcBef>
              <a:spcAft>
                <a:spcPts val="0"/>
              </a:spcAft>
              <a:buSzPts val="1100"/>
              <a:buFont typeface="Josefin Slab"/>
              <a:buNone/>
              <a:defRPr sz="1467">
                <a:latin typeface="Josefin Slab"/>
                <a:ea typeface="Josefin Slab"/>
                <a:cs typeface="Josefin Slab"/>
                <a:sym typeface="Josefin Slab"/>
              </a:defRPr>
            </a:lvl4pPr>
            <a:lvl5pPr lvl="4" algn="ctr" rtl="0">
              <a:lnSpc>
                <a:spcPct val="100000"/>
              </a:lnSpc>
              <a:spcBef>
                <a:spcPts val="0"/>
              </a:spcBef>
              <a:spcAft>
                <a:spcPts val="0"/>
              </a:spcAft>
              <a:buSzPts val="1100"/>
              <a:buFont typeface="Josefin Slab"/>
              <a:buNone/>
              <a:defRPr sz="1467">
                <a:latin typeface="Josefin Slab"/>
                <a:ea typeface="Josefin Slab"/>
                <a:cs typeface="Josefin Slab"/>
                <a:sym typeface="Josefin Slab"/>
              </a:defRPr>
            </a:lvl5pPr>
            <a:lvl6pPr lvl="5" algn="ctr" rtl="0">
              <a:lnSpc>
                <a:spcPct val="100000"/>
              </a:lnSpc>
              <a:spcBef>
                <a:spcPts val="0"/>
              </a:spcBef>
              <a:spcAft>
                <a:spcPts val="0"/>
              </a:spcAft>
              <a:buSzPts val="1100"/>
              <a:buFont typeface="Josefin Slab"/>
              <a:buNone/>
              <a:defRPr sz="1467">
                <a:latin typeface="Josefin Slab"/>
                <a:ea typeface="Josefin Slab"/>
                <a:cs typeface="Josefin Slab"/>
                <a:sym typeface="Josefin Slab"/>
              </a:defRPr>
            </a:lvl6pPr>
            <a:lvl7pPr lvl="6" algn="ctr" rtl="0">
              <a:lnSpc>
                <a:spcPct val="100000"/>
              </a:lnSpc>
              <a:spcBef>
                <a:spcPts val="0"/>
              </a:spcBef>
              <a:spcAft>
                <a:spcPts val="0"/>
              </a:spcAft>
              <a:buSzPts val="1100"/>
              <a:buFont typeface="Josefin Slab"/>
              <a:buNone/>
              <a:defRPr sz="1467">
                <a:latin typeface="Josefin Slab"/>
                <a:ea typeface="Josefin Slab"/>
                <a:cs typeface="Josefin Slab"/>
                <a:sym typeface="Josefin Slab"/>
              </a:defRPr>
            </a:lvl7pPr>
            <a:lvl8pPr lvl="7" algn="ctr" rtl="0">
              <a:lnSpc>
                <a:spcPct val="100000"/>
              </a:lnSpc>
              <a:spcBef>
                <a:spcPts val="0"/>
              </a:spcBef>
              <a:spcAft>
                <a:spcPts val="0"/>
              </a:spcAft>
              <a:buSzPts val="1100"/>
              <a:buFont typeface="Josefin Slab"/>
              <a:buNone/>
              <a:defRPr sz="1467">
                <a:latin typeface="Josefin Slab"/>
                <a:ea typeface="Josefin Slab"/>
                <a:cs typeface="Josefin Slab"/>
                <a:sym typeface="Josefin Slab"/>
              </a:defRPr>
            </a:lvl8pPr>
            <a:lvl9pPr lvl="8" algn="ctr" rtl="0">
              <a:lnSpc>
                <a:spcPct val="100000"/>
              </a:lnSpc>
              <a:spcBef>
                <a:spcPts val="0"/>
              </a:spcBef>
              <a:spcAft>
                <a:spcPts val="0"/>
              </a:spcAft>
              <a:buSzPts val="1100"/>
              <a:buFont typeface="Josefin Slab"/>
              <a:buNone/>
              <a:defRPr sz="1467">
                <a:latin typeface="Josefin Slab"/>
                <a:ea typeface="Josefin Slab"/>
                <a:cs typeface="Josefin Slab"/>
                <a:sym typeface="Josefin Slab"/>
              </a:defRPr>
            </a:lvl9pPr>
          </a:lstStyle>
          <a:p>
            <a:r>
              <a:rPr lang="en-US"/>
              <a:t>Click to edit Master subtitle style</a:t>
            </a:r>
            <a:endParaRPr/>
          </a:p>
        </p:txBody>
      </p:sp>
      <p:sp>
        <p:nvSpPr>
          <p:cNvPr id="21" name="Google Shape;21;p5"/>
          <p:cNvSpPr txBox="1">
            <a:spLocks noGrp="1"/>
          </p:cNvSpPr>
          <p:nvPr>
            <p:ph type="title"/>
          </p:nvPr>
        </p:nvSpPr>
        <p:spPr>
          <a:xfrm>
            <a:off x="960133" y="679767"/>
            <a:ext cx="10272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4000"/>
            </a:lvl1pPr>
            <a:lvl2pPr lvl="1" algn="ctr" rtl="0">
              <a:spcBef>
                <a:spcPts val="0"/>
              </a:spcBef>
              <a:spcAft>
                <a:spcPts val="0"/>
              </a:spcAft>
              <a:buSzPts val="3000"/>
              <a:buNone/>
              <a:defRPr sz="4000"/>
            </a:lvl2pPr>
            <a:lvl3pPr lvl="2" algn="ctr" rtl="0">
              <a:spcBef>
                <a:spcPts val="0"/>
              </a:spcBef>
              <a:spcAft>
                <a:spcPts val="0"/>
              </a:spcAft>
              <a:buSzPts val="3000"/>
              <a:buNone/>
              <a:defRPr sz="4000"/>
            </a:lvl3pPr>
            <a:lvl4pPr lvl="3" algn="ctr" rtl="0">
              <a:spcBef>
                <a:spcPts val="0"/>
              </a:spcBef>
              <a:spcAft>
                <a:spcPts val="0"/>
              </a:spcAft>
              <a:buSzPts val="3000"/>
              <a:buNone/>
              <a:defRPr sz="4000"/>
            </a:lvl4pPr>
            <a:lvl5pPr lvl="4" algn="ctr" rtl="0">
              <a:spcBef>
                <a:spcPts val="0"/>
              </a:spcBef>
              <a:spcAft>
                <a:spcPts val="0"/>
              </a:spcAft>
              <a:buSzPts val="3000"/>
              <a:buNone/>
              <a:defRPr sz="4000"/>
            </a:lvl5pPr>
            <a:lvl6pPr lvl="5" algn="ctr" rtl="0">
              <a:spcBef>
                <a:spcPts val="0"/>
              </a:spcBef>
              <a:spcAft>
                <a:spcPts val="0"/>
              </a:spcAft>
              <a:buSzPts val="3000"/>
              <a:buNone/>
              <a:defRPr sz="4000"/>
            </a:lvl6pPr>
            <a:lvl7pPr lvl="6" algn="ctr" rtl="0">
              <a:spcBef>
                <a:spcPts val="0"/>
              </a:spcBef>
              <a:spcAft>
                <a:spcPts val="0"/>
              </a:spcAft>
              <a:buSzPts val="3000"/>
              <a:buNone/>
              <a:defRPr sz="4000"/>
            </a:lvl7pPr>
            <a:lvl8pPr lvl="7" algn="ctr" rtl="0">
              <a:spcBef>
                <a:spcPts val="0"/>
              </a:spcBef>
              <a:spcAft>
                <a:spcPts val="0"/>
              </a:spcAft>
              <a:buSzPts val="3000"/>
              <a:buNone/>
              <a:defRPr sz="4000"/>
            </a:lvl8pPr>
            <a:lvl9pPr lvl="8" algn="ctr" rtl="0">
              <a:spcBef>
                <a:spcPts val="0"/>
              </a:spcBef>
              <a:spcAft>
                <a:spcPts val="0"/>
              </a:spcAft>
              <a:buSzPts val="3000"/>
              <a:buNone/>
              <a:defRPr sz="4000"/>
            </a:lvl9pPr>
          </a:lstStyle>
          <a:p>
            <a:r>
              <a:rPr lang="en-US"/>
              <a:t>Click to edit Master title style</a:t>
            </a:r>
            <a:endParaRPr/>
          </a:p>
        </p:txBody>
      </p:sp>
    </p:spTree>
    <p:extLst>
      <p:ext uri="{BB962C8B-B14F-4D97-AF65-F5344CB8AC3E}">
        <p14:creationId xmlns:p14="http://schemas.microsoft.com/office/powerpoint/2010/main" val="32082889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Background 1">
  <p:cSld name="Background 1">
    <p:bg>
      <p:bgPr>
        <a:blipFill>
          <a:blip r:embed="rId2">
            <a:alphaModFix/>
          </a:blip>
          <a:stretch>
            <a:fillRect/>
          </a:stretch>
        </a:blipFill>
        <a:effectLst/>
      </p:bgPr>
    </p:bg>
    <p:spTree>
      <p:nvGrpSpPr>
        <p:cNvPr id="1" name="Shape 92"/>
        <p:cNvGrpSpPr/>
        <p:nvPr/>
      </p:nvGrpSpPr>
      <p:grpSpPr>
        <a:xfrm>
          <a:off x="0" y="0"/>
          <a:ext cx="0" cy="0"/>
          <a:chOff x="0" y="0"/>
          <a:chExt cx="0" cy="0"/>
        </a:xfrm>
      </p:grpSpPr>
    </p:spTree>
    <p:extLst>
      <p:ext uri="{BB962C8B-B14F-4D97-AF65-F5344CB8AC3E}">
        <p14:creationId xmlns:p14="http://schemas.microsoft.com/office/powerpoint/2010/main" val="332883198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Background 2">
  <p:cSld name="Background 2">
    <p:bg>
      <p:bgPr>
        <a:blipFill>
          <a:blip r:embed="rId2">
            <a:alphaModFix/>
          </a:blip>
          <a:stretch>
            <a:fillRect/>
          </a:stretch>
        </a:blipFill>
        <a:effectLst/>
      </p:bgPr>
    </p:bg>
    <p:spTree>
      <p:nvGrpSpPr>
        <p:cNvPr id="1" name="Shape 93"/>
        <p:cNvGrpSpPr/>
        <p:nvPr/>
      </p:nvGrpSpPr>
      <p:grpSpPr>
        <a:xfrm>
          <a:off x="0" y="0"/>
          <a:ext cx="0" cy="0"/>
          <a:chOff x="0" y="0"/>
          <a:chExt cx="0" cy="0"/>
        </a:xfrm>
      </p:grpSpPr>
    </p:spTree>
    <p:extLst>
      <p:ext uri="{BB962C8B-B14F-4D97-AF65-F5344CB8AC3E}">
        <p14:creationId xmlns:p14="http://schemas.microsoft.com/office/powerpoint/2010/main" val="18880565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 only">
    <p:bg>
      <p:bgPr>
        <a:blipFill>
          <a:blip r:embed="rId2">
            <a:alphaModFix/>
          </a:blip>
          <a:stretch>
            <a:fillRect/>
          </a:stretch>
        </a:blipFill>
        <a:effectLst/>
      </p:bgPr>
    </p:bg>
    <p:spTree>
      <p:nvGrpSpPr>
        <p:cNvPr id="1" name="Shape 22"/>
        <p:cNvGrpSpPr/>
        <p:nvPr/>
      </p:nvGrpSpPr>
      <p:grpSpPr>
        <a:xfrm>
          <a:off x="0" y="0"/>
          <a:ext cx="0" cy="0"/>
          <a:chOff x="0" y="0"/>
          <a:chExt cx="0" cy="0"/>
        </a:xfrm>
      </p:grpSpPr>
      <p:sp>
        <p:nvSpPr>
          <p:cNvPr id="23" name="Google Shape;23;p6"/>
          <p:cNvSpPr txBox="1">
            <a:spLocks noGrp="1"/>
          </p:cNvSpPr>
          <p:nvPr>
            <p:ph type="title"/>
          </p:nvPr>
        </p:nvSpPr>
        <p:spPr>
          <a:xfrm>
            <a:off x="960133" y="679767"/>
            <a:ext cx="10272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4000"/>
            </a:lvl1pPr>
            <a:lvl2pPr lvl="1" algn="ctr" rtl="0">
              <a:spcBef>
                <a:spcPts val="0"/>
              </a:spcBef>
              <a:spcAft>
                <a:spcPts val="0"/>
              </a:spcAft>
              <a:buSzPts val="3000"/>
              <a:buNone/>
              <a:defRPr sz="4000"/>
            </a:lvl2pPr>
            <a:lvl3pPr lvl="2" algn="ctr" rtl="0">
              <a:spcBef>
                <a:spcPts val="0"/>
              </a:spcBef>
              <a:spcAft>
                <a:spcPts val="0"/>
              </a:spcAft>
              <a:buSzPts val="3000"/>
              <a:buNone/>
              <a:defRPr sz="4000"/>
            </a:lvl3pPr>
            <a:lvl4pPr lvl="3" algn="ctr" rtl="0">
              <a:spcBef>
                <a:spcPts val="0"/>
              </a:spcBef>
              <a:spcAft>
                <a:spcPts val="0"/>
              </a:spcAft>
              <a:buSzPts val="3000"/>
              <a:buNone/>
              <a:defRPr sz="4000"/>
            </a:lvl4pPr>
            <a:lvl5pPr lvl="4" algn="ctr" rtl="0">
              <a:spcBef>
                <a:spcPts val="0"/>
              </a:spcBef>
              <a:spcAft>
                <a:spcPts val="0"/>
              </a:spcAft>
              <a:buSzPts val="3000"/>
              <a:buNone/>
              <a:defRPr sz="4000"/>
            </a:lvl5pPr>
            <a:lvl6pPr lvl="5" algn="ctr" rtl="0">
              <a:spcBef>
                <a:spcPts val="0"/>
              </a:spcBef>
              <a:spcAft>
                <a:spcPts val="0"/>
              </a:spcAft>
              <a:buSzPts val="3000"/>
              <a:buNone/>
              <a:defRPr sz="4000"/>
            </a:lvl6pPr>
            <a:lvl7pPr lvl="6" algn="ctr" rtl="0">
              <a:spcBef>
                <a:spcPts val="0"/>
              </a:spcBef>
              <a:spcAft>
                <a:spcPts val="0"/>
              </a:spcAft>
              <a:buSzPts val="3000"/>
              <a:buNone/>
              <a:defRPr sz="4000"/>
            </a:lvl7pPr>
            <a:lvl8pPr lvl="7" algn="ctr" rtl="0">
              <a:spcBef>
                <a:spcPts val="0"/>
              </a:spcBef>
              <a:spcAft>
                <a:spcPts val="0"/>
              </a:spcAft>
              <a:buSzPts val="3000"/>
              <a:buNone/>
              <a:defRPr sz="4000"/>
            </a:lvl8pPr>
            <a:lvl9pPr lvl="8" algn="ctr" rtl="0">
              <a:spcBef>
                <a:spcPts val="0"/>
              </a:spcBef>
              <a:spcAft>
                <a:spcPts val="0"/>
              </a:spcAft>
              <a:buSzPts val="3000"/>
              <a:buNone/>
              <a:defRPr sz="4000"/>
            </a:lvl9pPr>
          </a:lstStyle>
          <a:p>
            <a:r>
              <a:rPr lang="en-US"/>
              <a:t>Click to edit Master title style</a:t>
            </a:r>
            <a:endParaRPr/>
          </a:p>
        </p:txBody>
      </p:sp>
    </p:spTree>
    <p:extLst>
      <p:ext uri="{BB962C8B-B14F-4D97-AF65-F5344CB8AC3E}">
        <p14:creationId xmlns:p14="http://schemas.microsoft.com/office/powerpoint/2010/main" val="24853951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olo título 1">
  <p:cSld name="Solo título 1">
    <p:bg>
      <p:bgPr>
        <a:blipFill>
          <a:blip r:embed="rId2">
            <a:alphaModFix/>
          </a:blip>
          <a:stretch>
            <a:fillRect/>
          </a:stretch>
        </a:blipFill>
        <a:effectLst/>
      </p:bgPr>
    </p:bg>
    <p:spTree>
      <p:nvGrpSpPr>
        <p:cNvPr id="1" name="Shape 24"/>
        <p:cNvGrpSpPr/>
        <p:nvPr/>
      </p:nvGrpSpPr>
      <p:grpSpPr>
        <a:xfrm>
          <a:off x="0" y="0"/>
          <a:ext cx="0" cy="0"/>
          <a:chOff x="0" y="0"/>
          <a:chExt cx="0" cy="0"/>
        </a:xfrm>
      </p:grpSpPr>
      <p:sp>
        <p:nvSpPr>
          <p:cNvPr id="25" name="Google Shape;25;p7"/>
          <p:cNvSpPr txBox="1">
            <a:spLocks noGrp="1"/>
          </p:cNvSpPr>
          <p:nvPr>
            <p:ph type="title"/>
          </p:nvPr>
        </p:nvSpPr>
        <p:spPr>
          <a:xfrm>
            <a:off x="960133" y="679767"/>
            <a:ext cx="10272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4000"/>
            </a:lvl1pPr>
            <a:lvl2pPr lvl="1" algn="ctr" rtl="0">
              <a:spcBef>
                <a:spcPts val="0"/>
              </a:spcBef>
              <a:spcAft>
                <a:spcPts val="0"/>
              </a:spcAft>
              <a:buSzPts val="3000"/>
              <a:buNone/>
              <a:defRPr sz="4000"/>
            </a:lvl2pPr>
            <a:lvl3pPr lvl="2" algn="ctr" rtl="0">
              <a:spcBef>
                <a:spcPts val="0"/>
              </a:spcBef>
              <a:spcAft>
                <a:spcPts val="0"/>
              </a:spcAft>
              <a:buSzPts val="3000"/>
              <a:buNone/>
              <a:defRPr sz="4000"/>
            </a:lvl3pPr>
            <a:lvl4pPr lvl="3" algn="ctr" rtl="0">
              <a:spcBef>
                <a:spcPts val="0"/>
              </a:spcBef>
              <a:spcAft>
                <a:spcPts val="0"/>
              </a:spcAft>
              <a:buSzPts val="3000"/>
              <a:buNone/>
              <a:defRPr sz="4000"/>
            </a:lvl4pPr>
            <a:lvl5pPr lvl="4" algn="ctr" rtl="0">
              <a:spcBef>
                <a:spcPts val="0"/>
              </a:spcBef>
              <a:spcAft>
                <a:spcPts val="0"/>
              </a:spcAft>
              <a:buSzPts val="3000"/>
              <a:buNone/>
              <a:defRPr sz="4000"/>
            </a:lvl5pPr>
            <a:lvl6pPr lvl="5" algn="ctr" rtl="0">
              <a:spcBef>
                <a:spcPts val="0"/>
              </a:spcBef>
              <a:spcAft>
                <a:spcPts val="0"/>
              </a:spcAft>
              <a:buSzPts val="3000"/>
              <a:buNone/>
              <a:defRPr sz="4000"/>
            </a:lvl6pPr>
            <a:lvl7pPr lvl="6" algn="ctr" rtl="0">
              <a:spcBef>
                <a:spcPts val="0"/>
              </a:spcBef>
              <a:spcAft>
                <a:spcPts val="0"/>
              </a:spcAft>
              <a:buSzPts val="3000"/>
              <a:buNone/>
              <a:defRPr sz="4000"/>
            </a:lvl7pPr>
            <a:lvl8pPr lvl="7" algn="ctr" rtl="0">
              <a:spcBef>
                <a:spcPts val="0"/>
              </a:spcBef>
              <a:spcAft>
                <a:spcPts val="0"/>
              </a:spcAft>
              <a:buSzPts val="3000"/>
              <a:buNone/>
              <a:defRPr sz="4000"/>
            </a:lvl8pPr>
            <a:lvl9pPr lvl="8" algn="ctr" rtl="0">
              <a:spcBef>
                <a:spcPts val="0"/>
              </a:spcBef>
              <a:spcAft>
                <a:spcPts val="0"/>
              </a:spcAft>
              <a:buSzPts val="3000"/>
              <a:buNone/>
              <a:defRPr sz="4000"/>
            </a:lvl9pPr>
          </a:lstStyle>
          <a:p>
            <a:r>
              <a:rPr lang="en-US"/>
              <a:t>Click to edit Master title style</a:t>
            </a:r>
            <a:endParaRPr/>
          </a:p>
        </p:txBody>
      </p:sp>
    </p:spTree>
    <p:extLst>
      <p:ext uri="{BB962C8B-B14F-4D97-AF65-F5344CB8AC3E}">
        <p14:creationId xmlns:p14="http://schemas.microsoft.com/office/powerpoint/2010/main" val="463974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One column text">
    <p:bg>
      <p:bgPr>
        <a:blipFill>
          <a:blip r:embed="rId2">
            <a:alphaModFix/>
          </a:blip>
          <a:stretch>
            <a:fillRect/>
          </a:stretch>
        </a:blipFill>
        <a:effectLst/>
      </p:bgPr>
    </p:bg>
    <p:spTree>
      <p:nvGrpSpPr>
        <p:cNvPr id="1" name="Shape 26"/>
        <p:cNvGrpSpPr/>
        <p:nvPr/>
      </p:nvGrpSpPr>
      <p:grpSpPr>
        <a:xfrm>
          <a:off x="0" y="0"/>
          <a:ext cx="0" cy="0"/>
          <a:chOff x="0" y="0"/>
          <a:chExt cx="0" cy="0"/>
        </a:xfrm>
      </p:grpSpPr>
      <p:sp>
        <p:nvSpPr>
          <p:cNvPr id="27" name="Google Shape;27;p8"/>
          <p:cNvSpPr txBox="1">
            <a:spLocks noGrp="1"/>
          </p:cNvSpPr>
          <p:nvPr>
            <p:ph type="subTitle" idx="1"/>
          </p:nvPr>
        </p:nvSpPr>
        <p:spPr>
          <a:xfrm>
            <a:off x="3316217" y="1912800"/>
            <a:ext cx="4490400" cy="30324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2800"/>
              <a:buNone/>
              <a:defRPr sz="1867"/>
            </a:lvl1pPr>
            <a:lvl2pPr lvl="1" algn="ctr" rtl="0">
              <a:lnSpc>
                <a:spcPct val="100000"/>
              </a:lnSpc>
              <a:spcBef>
                <a:spcPts val="0"/>
              </a:spcBef>
              <a:spcAft>
                <a:spcPts val="0"/>
              </a:spcAft>
              <a:buSzPts val="2800"/>
              <a:buNone/>
              <a:defRPr sz="3733"/>
            </a:lvl2pPr>
            <a:lvl3pPr lvl="2" algn="ctr" rtl="0">
              <a:lnSpc>
                <a:spcPct val="100000"/>
              </a:lnSpc>
              <a:spcBef>
                <a:spcPts val="0"/>
              </a:spcBef>
              <a:spcAft>
                <a:spcPts val="0"/>
              </a:spcAft>
              <a:buSzPts val="2800"/>
              <a:buNone/>
              <a:defRPr sz="3733"/>
            </a:lvl3pPr>
            <a:lvl4pPr lvl="3" algn="ctr" rtl="0">
              <a:lnSpc>
                <a:spcPct val="100000"/>
              </a:lnSpc>
              <a:spcBef>
                <a:spcPts val="0"/>
              </a:spcBef>
              <a:spcAft>
                <a:spcPts val="0"/>
              </a:spcAft>
              <a:buSzPts val="2800"/>
              <a:buNone/>
              <a:defRPr sz="3733"/>
            </a:lvl4pPr>
            <a:lvl5pPr lvl="4" algn="ctr" rtl="0">
              <a:lnSpc>
                <a:spcPct val="100000"/>
              </a:lnSpc>
              <a:spcBef>
                <a:spcPts val="0"/>
              </a:spcBef>
              <a:spcAft>
                <a:spcPts val="0"/>
              </a:spcAft>
              <a:buSzPts val="2800"/>
              <a:buNone/>
              <a:defRPr sz="3733"/>
            </a:lvl5pPr>
            <a:lvl6pPr lvl="5" algn="ctr" rtl="0">
              <a:lnSpc>
                <a:spcPct val="100000"/>
              </a:lnSpc>
              <a:spcBef>
                <a:spcPts val="0"/>
              </a:spcBef>
              <a:spcAft>
                <a:spcPts val="0"/>
              </a:spcAft>
              <a:buSzPts val="2800"/>
              <a:buNone/>
              <a:defRPr sz="3733"/>
            </a:lvl6pPr>
            <a:lvl7pPr lvl="6" algn="ctr" rtl="0">
              <a:lnSpc>
                <a:spcPct val="100000"/>
              </a:lnSpc>
              <a:spcBef>
                <a:spcPts val="0"/>
              </a:spcBef>
              <a:spcAft>
                <a:spcPts val="0"/>
              </a:spcAft>
              <a:buSzPts val="2800"/>
              <a:buNone/>
              <a:defRPr sz="3733"/>
            </a:lvl7pPr>
            <a:lvl8pPr lvl="7" algn="ctr" rtl="0">
              <a:lnSpc>
                <a:spcPct val="100000"/>
              </a:lnSpc>
              <a:spcBef>
                <a:spcPts val="0"/>
              </a:spcBef>
              <a:spcAft>
                <a:spcPts val="0"/>
              </a:spcAft>
              <a:buSzPts val="2800"/>
              <a:buNone/>
              <a:defRPr sz="3733"/>
            </a:lvl8pPr>
            <a:lvl9pPr lvl="8" algn="ctr" rtl="0">
              <a:lnSpc>
                <a:spcPct val="100000"/>
              </a:lnSpc>
              <a:spcBef>
                <a:spcPts val="0"/>
              </a:spcBef>
              <a:spcAft>
                <a:spcPts val="0"/>
              </a:spcAft>
              <a:buSzPts val="2800"/>
              <a:buNone/>
              <a:defRPr sz="3733"/>
            </a:lvl9pPr>
          </a:lstStyle>
          <a:p>
            <a:r>
              <a:rPr lang="en-US"/>
              <a:t>Click to edit Master subtitle style</a:t>
            </a:r>
            <a:endParaRPr/>
          </a:p>
        </p:txBody>
      </p:sp>
      <p:sp>
        <p:nvSpPr>
          <p:cNvPr id="28" name="Google Shape;28;p8"/>
          <p:cNvSpPr txBox="1">
            <a:spLocks noGrp="1"/>
          </p:cNvSpPr>
          <p:nvPr>
            <p:ph type="title"/>
          </p:nvPr>
        </p:nvSpPr>
        <p:spPr>
          <a:xfrm>
            <a:off x="8706971" y="1912800"/>
            <a:ext cx="2622800" cy="30324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None/>
              <a:defRPr sz="6400"/>
            </a:lvl1pPr>
            <a:lvl2pPr lvl="1" rtl="0">
              <a:spcBef>
                <a:spcPts val="0"/>
              </a:spcBef>
              <a:spcAft>
                <a:spcPts val="0"/>
              </a:spcAft>
              <a:buSzPts val="1400"/>
              <a:buNone/>
              <a:defRPr sz="1867"/>
            </a:lvl2pPr>
            <a:lvl3pPr lvl="2" rtl="0">
              <a:spcBef>
                <a:spcPts val="0"/>
              </a:spcBef>
              <a:spcAft>
                <a:spcPts val="0"/>
              </a:spcAft>
              <a:buSzPts val="1400"/>
              <a:buNone/>
              <a:defRPr sz="1867"/>
            </a:lvl3pPr>
            <a:lvl4pPr lvl="3" rtl="0">
              <a:spcBef>
                <a:spcPts val="0"/>
              </a:spcBef>
              <a:spcAft>
                <a:spcPts val="0"/>
              </a:spcAft>
              <a:buSzPts val="1400"/>
              <a:buNone/>
              <a:defRPr sz="1867"/>
            </a:lvl4pPr>
            <a:lvl5pPr lvl="4" rtl="0">
              <a:spcBef>
                <a:spcPts val="0"/>
              </a:spcBef>
              <a:spcAft>
                <a:spcPts val="0"/>
              </a:spcAft>
              <a:buSzPts val="1400"/>
              <a:buNone/>
              <a:defRPr sz="1867"/>
            </a:lvl5pPr>
            <a:lvl6pPr lvl="5" rtl="0">
              <a:spcBef>
                <a:spcPts val="0"/>
              </a:spcBef>
              <a:spcAft>
                <a:spcPts val="0"/>
              </a:spcAft>
              <a:buSzPts val="1400"/>
              <a:buNone/>
              <a:defRPr sz="1867"/>
            </a:lvl6pPr>
            <a:lvl7pPr lvl="6" rtl="0">
              <a:spcBef>
                <a:spcPts val="0"/>
              </a:spcBef>
              <a:spcAft>
                <a:spcPts val="0"/>
              </a:spcAft>
              <a:buSzPts val="1400"/>
              <a:buNone/>
              <a:defRPr sz="1867"/>
            </a:lvl7pPr>
            <a:lvl8pPr lvl="7" rtl="0">
              <a:spcBef>
                <a:spcPts val="0"/>
              </a:spcBef>
              <a:spcAft>
                <a:spcPts val="0"/>
              </a:spcAft>
              <a:buSzPts val="1400"/>
              <a:buNone/>
              <a:defRPr sz="1867"/>
            </a:lvl8pPr>
            <a:lvl9pPr lvl="8" rtl="0">
              <a:spcBef>
                <a:spcPts val="0"/>
              </a:spcBef>
              <a:spcAft>
                <a:spcPts val="0"/>
              </a:spcAft>
              <a:buSzPts val="1400"/>
              <a:buNone/>
              <a:defRPr sz="1867"/>
            </a:lvl9pPr>
          </a:lstStyle>
          <a:p>
            <a:r>
              <a:rPr lang="en-US"/>
              <a:t>Click to edit Master title style</a:t>
            </a:r>
            <a:endParaRPr/>
          </a:p>
        </p:txBody>
      </p:sp>
    </p:spTree>
    <p:extLst>
      <p:ext uri="{BB962C8B-B14F-4D97-AF65-F5344CB8AC3E}">
        <p14:creationId xmlns:p14="http://schemas.microsoft.com/office/powerpoint/2010/main" val="2856397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Main point">
  <p:cSld name="Main point">
    <p:bg>
      <p:bgPr>
        <a:blipFill>
          <a:blip r:embed="rId2">
            <a:alphaModFix/>
          </a:blip>
          <a:stretch>
            <a:fillRect/>
          </a:stretch>
        </a:blipFill>
        <a:effectLst/>
      </p:bgPr>
    </p:bg>
    <p:spTree>
      <p:nvGrpSpPr>
        <p:cNvPr id="1" name="Shape 29"/>
        <p:cNvGrpSpPr/>
        <p:nvPr/>
      </p:nvGrpSpPr>
      <p:grpSpPr>
        <a:xfrm>
          <a:off x="0" y="0"/>
          <a:ext cx="0" cy="0"/>
          <a:chOff x="0" y="0"/>
          <a:chExt cx="0" cy="0"/>
        </a:xfrm>
      </p:grpSpPr>
      <p:sp>
        <p:nvSpPr>
          <p:cNvPr id="30" name="Google Shape;30;p9"/>
          <p:cNvSpPr txBox="1">
            <a:spLocks noGrp="1"/>
          </p:cNvSpPr>
          <p:nvPr>
            <p:ph type="title"/>
          </p:nvPr>
        </p:nvSpPr>
        <p:spPr>
          <a:xfrm>
            <a:off x="3229667" y="1891600"/>
            <a:ext cx="5732800" cy="30748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9600"/>
            </a:lvl1pPr>
            <a:lvl2pPr lvl="1">
              <a:spcBef>
                <a:spcPts val="0"/>
              </a:spcBef>
              <a:spcAft>
                <a:spcPts val="0"/>
              </a:spcAft>
              <a:buSzPts val="4800"/>
              <a:buNone/>
              <a:defRPr sz="6400"/>
            </a:lvl2pPr>
            <a:lvl3pPr lvl="2">
              <a:spcBef>
                <a:spcPts val="0"/>
              </a:spcBef>
              <a:spcAft>
                <a:spcPts val="0"/>
              </a:spcAft>
              <a:buSzPts val="4800"/>
              <a:buNone/>
              <a:defRPr sz="6400"/>
            </a:lvl3pPr>
            <a:lvl4pPr lvl="3">
              <a:spcBef>
                <a:spcPts val="0"/>
              </a:spcBef>
              <a:spcAft>
                <a:spcPts val="0"/>
              </a:spcAft>
              <a:buSzPts val="4800"/>
              <a:buNone/>
              <a:defRPr sz="6400"/>
            </a:lvl4pPr>
            <a:lvl5pPr lvl="4">
              <a:spcBef>
                <a:spcPts val="0"/>
              </a:spcBef>
              <a:spcAft>
                <a:spcPts val="0"/>
              </a:spcAft>
              <a:buSzPts val="4800"/>
              <a:buNone/>
              <a:defRPr sz="6400"/>
            </a:lvl5pPr>
            <a:lvl6pPr lvl="5">
              <a:spcBef>
                <a:spcPts val="0"/>
              </a:spcBef>
              <a:spcAft>
                <a:spcPts val="0"/>
              </a:spcAft>
              <a:buSzPts val="4800"/>
              <a:buNone/>
              <a:defRPr sz="6400"/>
            </a:lvl6pPr>
            <a:lvl7pPr lvl="6">
              <a:spcBef>
                <a:spcPts val="0"/>
              </a:spcBef>
              <a:spcAft>
                <a:spcPts val="0"/>
              </a:spcAft>
              <a:buSzPts val="4800"/>
              <a:buNone/>
              <a:defRPr sz="6400"/>
            </a:lvl7pPr>
            <a:lvl8pPr lvl="7">
              <a:spcBef>
                <a:spcPts val="0"/>
              </a:spcBef>
              <a:spcAft>
                <a:spcPts val="0"/>
              </a:spcAft>
              <a:buSzPts val="4800"/>
              <a:buNone/>
              <a:defRPr sz="6400"/>
            </a:lvl8pPr>
            <a:lvl9pPr lvl="8">
              <a:spcBef>
                <a:spcPts val="0"/>
              </a:spcBef>
              <a:spcAft>
                <a:spcPts val="0"/>
              </a:spcAft>
              <a:buSzPts val="4800"/>
              <a:buNone/>
              <a:defRPr sz="6400"/>
            </a:lvl9pPr>
          </a:lstStyle>
          <a:p>
            <a:r>
              <a:rPr lang="en-US"/>
              <a:t>Click to edit Master title style</a:t>
            </a:r>
            <a:endParaRPr/>
          </a:p>
        </p:txBody>
      </p:sp>
    </p:spTree>
    <p:extLst>
      <p:ext uri="{BB962C8B-B14F-4D97-AF65-F5344CB8AC3E}">
        <p14:creationId xmlns:p14="http://schemas.microsoft.com/office/powerpoint/2010/main" val="27686927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bg>
      <p:bgPr>
        <a:blipFill>
          <a:blip r:embed="rId2">
            <a:alphaModFix/>
          </a:blip>
          <a:stretch>
            <a:fillRect/>
          </a:stretch>
        </a:blipFill>
        <a:effectLst/>
      </p:bgPr>
    </p:bg>
    <p:spTree>
      <p:nvGrpSpPr>
        <p:cNvPr id="1" name="Shape 31"/>
        <p:cNvGrpSpPr/>
        <p:nvPr/>
      </p:nvGrpSpPr>
      <p:grpSpPr>
        <a:xfrm>
          <a:off x="0" y="0"/>
          <a:ext cx="0" cy="0"/>
          <a:chOff x="0" y="0"/>
          <a:chExt cx="0" cy="0"/>
        </a:xfrm>
      </p:grpSpPr>
      <p:sp>
        <p:nvSpPr>
          <p:cNvPr id="32" name="Google Shape;32;p10"/>
          <p:cNvSpPr txBox="1">
            <a:spLocks noGrp="1"/>
          </p:cNvSpPr>
          <p:nvPr>
            <p:ph type="title"/>
          </p:nvPr>
        </p:nvSpPr>
        <p:spPr>
          <a:xfrm>
            <a:off x="697100" y="1295800"/>
            <a:ext cx="5050400" cy="4266400"/>
          </a:xfrm>
          <a:prstGeom prst="rect">
            <a:avLst/>
          </a:prstGeom>
        </p:spPr>
        <p:txBody>
          <a:bodyPr spcFirstLastPara="1" wrap="square" lIns="91425" tIns="91425" rIns="91425" bIns="91425" anchor="ctr" anchorCtr="0">
            <a:noAutofit/>
          </a:bodyPr>
          <a:lstStyle>
            <a:lvl1pPr lvl="0" algn="r">
              <a:spcBef>
                <a:spcPts val="0"/>
              </a:spcBef>
              <a:spcAft>
                <a:spcPts val="0"/>
              </a:spcAft>
              <a:buSzPts val="4200"/>
              <a:buNone/>
              <a:defRPr sz="8000"/>
            </a:lvl1pPr>
            <a:lvl2pPr lvl="1" algn="ctr">
              <a:spcBef>
                <a:spcPts val="0"/>
              </a:spcBef>
              <a:spcAft>
                <a:spcPts val="0"/>
              </a:spcAft>
              <a:buSzPts val="4200"/>
              <a:buNone/>
              <a:defRPr sz="5600"/>
            </a:lvl2pPr>
            <a:lvl3pPr lvl="2" algn="ctr">
              <a:spcBef>
                <a:spcPts val="0"/>
              </a:spcBef>
              <a:spcAft>
                <a:spcPts val="0"/>
              </a:spcAft>
              <a:buSzPts val="4200"/>
              <a:buNone/>
              <a:defRPr sz="5600"/>
            </a:lvl3pPr>
            <a:lvl4pPr lvl="3" algn="ctr">
              <a:spcBef>
                <a:spcPts val="0"/>
              </a:spcBef>
              <a:spcAft>
                <a:spcPts val="0"/>
              </a:spcAft>
              <a:buSzPts val="4200"/>
              <a:buNone/>
              <a:defRPr sz="5600"/>
            </a:lvl4pPr>
            <a:lvl5pPr lvl="4" algn="ctr">
              <a:spcBef>
                <a:spcPts val="0"/>
              </a:spcBef>
              <a:spcAft>
                <a:spcPts val="0"/>
              </a:spcAft>
              <a:buSzPts val="4200"/>
              <a:buNone/>
              <a:defRPr sz="5600"/>
            </a:lvl5pPr>
            <a:lvl6pPr lvl="5" algn="ctr">
              <a:spcBef>
                <a:spcPts val="0"/>
              </a:spcBef>
              <a:spcAft>
                <a:spcPts val="0"/>
              </a:spcAft>
              <a:buSzPts val="4200"/>
              <a:buNone/>
              <a:defRPr sz="5600"/>
            </a:lvl6pPr>
            <a:lvl7pPr lvl="6" algn="ctr">
              <a:spcBef>
                <a:spcPts val="0"/>
              </a:spcBef>
              <a:spcAft>
                <a:spcPts val="0"/>
              </a:spcAft>
              <a:buSzPts val="4200"/>
              <a:buNone/>
              <a:defRPr sz="5600"/>
            </a:lvl7pPr>
            <a:lvl8pPr lvl="7" algn="ctr">
              <a:spcBef>
                <a:spcPts val="0"/>
              </a:spcBef>
              <a:spcAft>
                <a:spcPts val="0"/>
              </a:spcAft>
              <a:buSzPts val="4200"/>
              <a:buNone/>
              <a:defRPr sz="5600"/>
            </a:lvl8pPr>
            <a:lvl9pPr lvl="8" algn="ctr">
              <a:spcBef>
                <a:spcPts val="0"/>
              </a:spcBef>
              <a:spcAft>
                <a:spcPts val="0"/>
              </a:spcAft>
              <a:buSzPts val="4200"/>
              <a:buNone/>
              <a:defRPr sz="5600"/>
            </a:lvl9pPr>
          </a:lstStyle>
          <a:p>
            <a:r>
              <a:rPr lang="en-US"/>
              <a:t>Click to edit Master title style</a:t>
            </a:r>
            <a:endParaRPr/>
          </a:p>
        </p:txBody>
      </p:sp>
      <p:sp>
        <p:nvSpPr>
          <p:cNvPr id="33" name="Google Shape;33;p10"/>
          <p:cNvSpPr txBox="1">
            <a:spLocks noGrp="1"/>
          </p:cNvSpPr>
          <p:nvPr>
            <p:ph type="subTitle" idx="1"/>
          </p:nvPr>
        </p:nvSpPr>
        <p:spPr>
          <a:xfrm>
            <a:off x="6399933" y="2605600"/>
            <a:ext cx="2586800" cy="16468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100"/>
              <a:buNone/>
              <a:defRPr sz="1867"/>
            </a:lvl1pPr>
            <a:lvl2pPr lvl="1" algn="ctr">
              <a:lnSpc>
                <a:spcPct val="100000"/>
              </a:lnSpc>
              <a:spcBef>
                <a:spcPts val="0"/>
              </a:spcBef>
              <a:spcAft>
                <a:spcPts val="0"/>
              </a:spcAft>
              <a:buSzPts val="2100"/>
              <a:buNone/>
              <a:defRPr sz="2800"/>
            </a:lvl2pPr>
            <a:lvl3pPr lvl="2" algn="ctr">
              <a:lnSpc>
                <a:spcPct val="100000"/>
              </a:lnSpc>
              <a:spcBef>
                <a:spcPts val="0"/>
              </a:spcBef>
              <a:spcAft>
                <a:spcPts val="0"/>
              </a:spcAft>
              <a:buSzPts val="2100"/>
              <a:buNone/>
              <a:defRPr sz="2800"/>
            </a:lvl3pPr>
            <a:lvl4pPr lvl="3" algn="ctr">
              <a:lnSpc>
                <a:spcPct val="100000"/>
              </a:lnSpc>
              <a:spcBef>
                <a:spcPts val="0"/>
              </a:spcBef>
              <a:spcAft>
                <a:spcPts val="0"/>
              </a:spcAft>
              <a:buSzPts val="2100"/>
              <a:buNone/>
              <a:defRPr sz="2800"/>
            </a:lvl4pPr>
            <a:lvl5pPr lvl="4" algn="ctr">
              <a:lnSpc>
                <a:spcPct val="100000"/>
              </a:lnSpc>
              <a:spcBef>
                <a:spcPts val="0"/>
              </a:spcBef>
              <a:spcAft>
                <a:spcPts val="0"/>
              </a:spcAft>
              <a:buSzPts val="2100"/>
              <a:buNone/>
              <a:defRPr sz="2800"/>
            </a:lvl5pPr>
            <a:lvl6pPr lvl="5" algn="ctr">
              <a:lnSpc>
                <a:spcPct val="100000"/>
              </a:lnSpc>
              <a:spcBef>
                <a:spcPts val="0"/>
              </a:spcBef>
              <a:spcAft>
                <a:spcPts val="0"/>
              </a:spcAft>
              <a:buSzPts val="2100"/>
              <a:buNone/>
              <a:defRPr sz="2800"/>
            </a:lvl6pPr>
            <a:lvl7pPr lvl="6" algn="ctr">
              <a:lnSpc>
                <a:spcPct val="100000"/>
              </a:lnSpc>
              <a:spcBef>
                <a:spcPts val="0"/>
              </a:spcBef>
              <a:spcAft>
                <a:spcPts val="0"/>
              </a:spcAft>
              <a:buSzPts val="2100"/>
              <a:buNone/>
              <a:defRPr sz="2800"/>
            </a:lvl7pPr>
            <a:lvl8pPr lvl="7" algn="ctr">
              <a:lnSpc>
                <a:spcPct val="100000"/>
              </a:lnSpc>
              <a:spcBef>
                <a:spcPts val="0"/>
              </a:spcBef>
              <a:spcAft>
                <a:spcPts val="0"/>
              </a:spcAft>
              <a:buSzPts val="2100"/>
              <a:buNone/>
              <a:defRPr sz="2800"/>
            </a:lvl8pPr>
            <a:lvl9pPr lvl="8" algn="ctr">
              <a:lnSpc>
                <a:spcPct val="100000"/>
              </a:lnSpc>
              <a:spcBef>
                <a:spcPts val="0"/>
              </a:spcBef>
              <a:spcAft>
                <a:spcPts val="0"/>
              </a:spcAft>
              <a:buSzPts val="2100"/>
              <a:buNone/>
              <a:defRPr sz="2800"/>
            </a:lvl9pPr>
          </a:lstStyle>
          <a:p>
            <a:r>
              <a:rPr lang="en-US"/>
              <a:t>Click to edit Master subtitle style</a:t>
            </a:r>
            <a:endParaRPr/>
          </a:p>
        </p:txBody>
      </p:sp>
      <p:sp>
        <p:nvSpPr>
          <p:cNvPr id="34" name="Google Shape;34;p10"/>
          <p:cNvSpPr txBox="1">
            <a:spLocks noGrp="1"/>
          </p:cNvSpPr>
          <p:nvPr>
            <p:ph type="title" idx="2" hasCustomPrompt="1"/>
          </p:nvPr>
        </p:nvSpPr>
        <p:spPr>
          <a:xfrm>
            <a:off x="6465560" y="1334833"/>
            <a:ext cx="2702400" cy="2419600"/>
          </a:xfrm>
          <a:prstGeom prst="rect">
            <a:avLst/>
          </a:prstGeom>
        </p:spPr>
        <p:txBody>
          <a:bodyPr spcFirstLastPara="1" wrap="square" lIns="91425" tIns="91425" rIns="91425" bIns="91425" anchor="t" anchorCtr="0">
            <a:noAutofit/>
          </a:bodyPr>
          <a:lstStyle>
            <a:lvl1pPr lvl="0" rtl="0">
              <a:spcBef>
                <a:spcPts val="0"/>
              </a:spcBef>
              <a:spcAft>
                <a:spcPts val="0"/>
              </a:spcAft>
              <a:buSzPts val="12000"/>
              <a:buNone/>
              <a:defRPr sz="18666"/>
            </a:lvl1pPr>
            <a:lvl2pPr lvl="1" algn="ctr" rtl="0">
              <a:spcBef>
                <a:spcPts val="0"/>
              </a:spcBef>
              <a:spcAft>
                <a:spcPts val="0"/>
              </a:spcAft>
              <a:buSzPts val="12000"/>
              <a:buNone/>
              <a:defRPr sz="16000"/>
            </a:lvl2pPr>
            <a:lvl3pPr lvl="2" algn="ctr" rtl="0">
              <a:spcBef>
                <a:spcPts val="0"/>
              </a:spcBef>
              <a:spcAft>
                <a:spcPts val="0"/>
              </a:spcAft>
              <a:buSzPts val="12000"/>
              <a:buNone/>
              <a:defRPr sz="16000"/>
            </a:lvl3pPr>
            <a:lvl4pPr lvl="3" algn="ctr" rtl="0">
              <a:spcBef>
                <a:spcPts val="0"/>
              </a:spcBef>
              <a:spcAft>
                <a:spcPts val="0"/>
              </a:spcAft>
              <a:buSzPts val="12000"/>
              <a:buNone/>
              <a:defRPr sz="16000"/>
            </a:lvl4pPr>
            <a:lvl5pPr lvl="4" algn="ctr" rtl="0">
              <a:spcBef>
                <a:spcPts val="0"/>
              </a:spcBef>
              <a:spcAft>
                <a:spcPts val="0"/>
              </a:spcAft>
              <a:buSzPts val="12000"/>
              <a:buNone/>
              <a:defRPr sz="16000"/>
            </a:lvl5pPr>
            <a:lvl6pPr lvl="5" algn="ctr" rtl="0">
              <a:spcBef>
                <a:spcPts val="0"/>
              </a:spcBef>
              <a:spcAft>
                <a:spcPts val="0"/>
              </a:spcAft>
              <a:buSzPts val="12000"/>
              <a:buNone/>
              <a:defRPr sz="16000"/>
            </a:lvl6pPr>
            <a:lvl7pPr lvl="6" algn="ctr" rtl="0">
              <a:spcBef>
                <a:spcPts val="0"/>
              </a:spcBef>
              <a:spcAft>
                <a:spcPts val="0"/>
              </a:spcAft>
              <a:buSzPts val="12000"/>
              <a:buNone/>
              <a:defRPr sz="16000"/>
            </a:lvl7pPr>
            <a:lvl8pPr lvl="7" algn="ctr" rtl="0">
              <a:spcBef>
                <a:spcPts val="0"/>
              </a:spcBef>
              <a:spcAft>
                <a:spcPts val="0"/>
              </a:spcAft>
              <a:buSzPts val="12000"/>
              <a:buNone/>
              <a:defRPr sz="16000"/>
            </a:lvl8pPr>
            <a:lvl9pPr lvl="8" algn="ctr" rtl="0">
              <a:spcBef>
                <a:spcPts val="0"/>
              </a:spcBef>
              <a:spcAft>
                <a:spcPts val="0"/>
              </a:spcAft>
              <a:buSzPts val="12000"/>
              <a:buNone/>
              <a:defRPr sz="16000"/>
            </a:lvl9pPr>
          </a:lstStyle>
          <a:p>
            <a:r>
              <a:t>xx%</a:t>
            </a:r>
          </a:p>
        </p:txBody>
      </p:sp>
    </p:spTree>
    <p:extLst>
      <p:ext uri="{BB962C8B-B14F-4D97-AF65-F5344CB8AC3E}">
        <p14:creationId xmlns:p14="http://schemas.microsoft.com/office/powerpoint/2010/main" val="26571792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9.xml"/><Relationship Id="rId13" Type="http://schemas.openxmlformats.org/officeDocument/2006/relationships/slideLayout" Target="../slideLayouts/slideLayout34.xml"/><Relationship Id="rId18" Type="http://schemas.openxmlformats.org/officeDocument/2006/relationships/slideLayout" Target="../slideLayouts/slideLayout39.xml"/><Relationship Id="rId3" Type="http://schemas.openxmlformats.org/officeDocument/2006/relationships/slideLayout" Target="../slideLayouts/slideLayout24.xml"/><Relationship Id="rId21" Type="http://schemas.openxmlformats.org/officeDocument/2006/relationships/theme" Target="../theme/theme3.xml"/><Relationship Id="rId7" Type="http://schemas.openxmlformats.org/officeDocument/2006/relationships/slideLayout" Target="../slideLayouts/slideLayout28.xml"/><Relationship Id="rId12" Type="http://schemas.openxmlformats.org/officeDocument/2006/relationships/slideLayout" Target="../slideLayouts/slideLayout33.xml"/><Relationship Id="rId17" Type="http://schemas.openxmlformats.org/officeDocument/2006/relationships/slideLayout" Target="../slideLayouts/slideLayout38.xml"/><Relationship Id="rId2" Type="http://schemas.openxmlformats.org/officeDocument/2006/relationships/slideLayout" Target="../slideLayouts/slideLayout23.xml"/><Relationship Id="rId16" Type="http://schemas.openxmlformats.org/officeDocument/2006/relationships/slideLayout" Target="../slideLayouts/slideLayout37.xml"/><Relationship Id="rId20" Type="http://schemas.openxmlformats.org/officeDocument/2006/relationships/slideLayout" Target="../slideLayouts/slideLayout41.xml"/><Relationship Id="rId1" Type="http://schemas.openxmlformats.org/officeDocument/2006/relationships/slideLayout" Target="../slideLayouts/slideLayout22.xml"/><Relationship Id="rId6" Type="http://schemas.openxmlformats.org/officeDocument/2006/relationships/slideLayout" Target="../slideLayouts/slideLayout27.xml"/><Relationship Id="rId11" Type="http://schemas.openxmlformats.org/officeDocument/2006/relationships/slideLayout" Target="../slideLayouts/slideLayout32.xml"/><Relationship Id="rId5" Type="http://schemas.openxmlformats.org/officeDocument/2006/relationships/slideLayout" Target="../slideLayouts/slideLayout26.xml"/><Relationship Id="rId15" Type="http://schemas.openxmlformats.org/officeDocument/2006/relationships/slideLayout" Target="../slideLayouts/slideLayout36.xml"/><Relationship Id="rId10" Type="http://schemas.openxmlformats.org/officeDocument/2006/relationships/slideLayout" Target="../slideLayouts/slideLayout31.xml"/><Relationship Id="rId19" Type="http://schemas.openxmlformats.org/officeDocument/2006/relationships/slideLayout" Target="../slideLayouts/slideLayout40.xml"/><Relationship Id="rId4" Type="http://schemas.openxmlformats.org/officeDocument/2006/relationships/slideLayout" Target="../slideLayouts/slideLayout25.xml"/><Relationship Id="rId9" Type="http://schemas.openxmlformats.org/officeDocument/2006/relationships/slideLayout" Target="../slideLayouts/slideLayout30.xml"/><Relationship Id="rId14"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1pPr>
            <a:lvl2pPr lvl="1">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2pPr>
            <a:lvl3pPr lvl="2">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3pPr>
            <a:lvl4pPr lvl="3">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4pPr>
            <a:lvl5pPr lvl="4">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5pPr>
            <a:lvl6pPr lvl="5">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6pPr>
            <a:lvl7pPr lvl="6">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7pPr>
            <a:lvl8pPr lvl="7">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8pPr>
            <a:lvl9pPr lvl="8">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9pPr>
          </a:lstStyle>
          <a:p>
            <a:endParaRPr/>
          </a:p>
        </p:txBody>
      </p:sp>
      <p:sp>
        <p:nvSpPr>
          <p:cNvPr id="7" name="Google Shape;7;p1"/>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Autofit/>
          </a:bodyPr>
          <a:lstStyle>
            <a:lvl1pPr marL="457200" lvl="0" indent="-304800">
              <a:lnSpc>
                <a:spcPct val="115000"/>
              </a:lnSpc>
              <a:spcBef>
                <a:spcPts val="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1pPr>
            <a:lvl2pPr marL="914400" lvl="1" indent="-304800">
              <a:lnSpc>
                <a:spcPct val="115000"/>
              </a:lnSpc>
              <a:spcBef>
                <a:spcPts val="160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2pPr>
            <a:lvl3pPr marL="1371600" lvl="2" indent="-304800">
              <a:lnSpc>
                <a:spcPct val="115000"/>
              </a:lnSpc>
              <a:spcBef>
                <a:spcPts val="160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3pPr>
            <a:lvl4pPr marL="1828800" lvl="3" indent="-304800">
              <a:lnSpc>
                <a:spcPct val="115000"/>
              </a:lnSpc>
              <a:spcBef>
                <a:spcPts val="160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4pPr>
            <a:lvl5pPr marL="2286000" lvl="4" indent="-304800">
              <a:lnSpc>
                <a:spcPct val="115000"/>
              </a:lnSpc>
              <a:spcBef>
                <a:spcPts val="160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5pPr>
            <a:lvl6pPr marL="2743200" lvl="5" indent="-304800">
              <a:lnSpc>
                <a:spcPct val="115000"/>
              </a:lnSpc>
              <a:spcBef>
                <a:spcPts val="160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6pPr>
            <a:lvl7pPr marL="3200400" lvl="6" indent="-304800">
              <a:lnSpc>
                <a:spcPct val="115000"/>
              </a:lnSpc>
              <a:spcBef>
                <a:spcPts val="160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7pPr>
            <a:lvl8pPr marL="3657600" lvl="7" indent="-304800">
              <a:lnSpc>
                <a:spcPct val="115000"/>
              </a:lnSpc>
              <a:spcBef>
                <a:spcPts val="160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8pPr>
            <a:lvl9pPr marL="4114800" lvl="8" indent="-304800">
              <a:lnSpc>
                <a:spcPct val="115000"/>
              </a:lnSpc>
              <a:spcBef>
                <a:spcPts val="1600"/>
              </a:spcBef>
              <a:spcAft>
                <a:spcPts val="160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9pPr>
          </a:lstStyle>
          <a:p>
            <a:endParaRPr/>
          </a:p>
        </p:txBody>
      </p:sp>
    </p:spTree>
    <p:extLst>
      <p:ext uri="{BB962C8B-B14F-4D97-AF65-F5344CB8AC3E}">
        <p14:creationId xmlns:p14="http://schemas.microsoft.com/office/powerpoint/2010/main" val="2326038789"/>
      </p:ext>
    </p:extLst>
  </p:cSld>
  <p:clrMap bg1="lt1" tx1="dk1" bg2="dk2" tx2="lt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 id="2147483853" r:id="rId12"/>
    <p:sldLayoutId id="2147483854" r:id="rId13"/>
    <p:sldLayoutId id="2147483855" r:id="rId14"/>
    <p:sldLayoutId id="2147483856" r:id="rId15"/>
    <p:sldLayoutId id="2147483857" r:id="rId16"/>
    <p:sldLayoutId id="2147483858" r:id="rId17"/>
    <p:sldLayoutId id="2147483859" r:id="rId18"/>
    <p:sldLayoutId id="2147483861" r:id="rId19"/>
    <p:sldLayoutId id="2147483862" r:id="rId20"/>
  </p:sldLayoutIdLst>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E2A47"/>
        </a:solidFill>
        <a:effectLst/>
      </p:bgPr>
    </p:bg>
    <p:spTree>
      <p:nvGrpSpPr>
        <p:cNvPr id="1" name="Shape 94"/>
        <p:cNvGrpSpPr/>
        <p:nvPr/>
      </p:nvGrpSpPr>
      <p:grpSpPr>
        <a:xfrm>
          <a:off x="0" y="0"/>
          <a:ext cx="0" cy="0"/>
          <a:chOff x="0" y="0"/>
          <a:chExt cx="0" cy="0"/>
        </a:xfrm>
      </p:grpSpPr>
      <p:sp>
        <p:nvSpPr>
          <p:cNvPr id="95" name="Google Shape;95;p22"/>
          <p:cNvSpPr txBox="1">
            <a:spLocks noGrp="1"/>
          </p:cNvSpPr>
          <p:nvPr>
            <p:ph type="title"/>
          </p:nvPr>
        </p:nvSpPr>
        <p:spPr>
          <a:xfrm>
            <a:off x="1424133" y="1244600"/>
            <a:ext cx="9396400" cy="643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96" name="Google Shape;96;p22"/>
          <p:cNvSpPr txBox="1">
            <a:spLocks noGrp="1"/>
          </p:cNvSpPr>
          <p:nvPr>
            <p:ph type="body" idx="1"/>
          </p:nvPr>
        </p:nvSpPr>
        <p:spPr>
          <a:xfrm>
            <a:off x="1424133" y="2260600"/>
            <a:ext cx="9396400" cy="3336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extLst>
      <p:ext uri="{BB962C8B-B14F-4D97-AF65-F5344CB8AC3E}">
        <p14:creationId xmlns:p14="http://schemas.microsoft.com/office/powerpoint/2010/main" val="1850294237"/>
      </p:ext>
    </p:extLst>
  </p:cSld>
  <p:clrMap bg1="lt1" tx1="dk1" bg2="dk2" tx2="lt2" accent1="accent1" accent2="accent2" accent3="accent3" accent4="accent4" accent5="accent5" accent6="accent6" hlink="hlink" folHlink="folHlink"/>
  <p:sldLayoutIdLst>
    <p:sldLayoutId id="2147483864" r:id="rId1"/>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1pPr>
            <a:lvl2pPr lvl="1">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2pPr>
            <a:lvl3pPr lvl="2">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3pPr>
            <a:lvl4pPr lvl="3">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4pPr>
            <a:lvl5pPr lvl="4">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5pPr>
            <a:lvl6pPr lvl="5">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6pPr>
            <a:lvl7pPr lvl="6">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7pPr>
            <a:lvl8pPr lvl="7">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8pPr>
            <a:lvl9pPr lvl="8">
              <a:spcBef>
                <a:spcPts val="0"/>
              </a:spcBef>
              <a:spcAft>
                <a:spcPts val="0"/>
              </a:spcAft>
              <a:buClr>
                <a:schemeClr val="lt2"/>
              </a:buClr>
              <a:buSzPts val="2800"/>
              <a:buFont typeface="Rajdhani"/>
              <a:buNone/>
              <a:defRPr sz="2800" b="1">
                <a:solidFill>
                  <a:schemeClr val="lt2"/>
                </a:solidFill>
                <a:latin typeface="Rajdhani"/>
                <a:ea typeface="Rajdhani"/>
                <a:cs typeface="Rajdhani"/>
                <a:sym typeface="Rajdhani"/>
              </a:defRPr>
            </a:lvl9pPr>
          </a:lstStyle>
          <a:p>
            <a:endParaRPr/>
          </a:p>
        </p:txBody>
      </p:sp>
      <p:sp>
        <p:nvSpPr>
          <p:cNvPr id="7" name="Google Shape;7;p1"/>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Autofit/>
          </a:bodyPr>
          <a:lstStyle>
            <a:lvl1pPr marL="457200" lvl="0" indent="-304800">
              <a:lnSpc>
                <a:spcPct val="115000"/>
              </a:lnSpc>
              <a:spcBef>
                <a:spcPts val="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1pPr>
            <a:lvl2pPr marL="914400" lvl="1" indent="-304800">
              <a:lnSpc>
                <a:spcPct val="115000"/>
              </a:lnSpc>
              <a:spcBef>
                <a:spcPts val="160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2pPr>
            <a:lvl3pPr marL="1371600" lvl="2" indent="-304800">
              <a:lnSpc>
                <a:spcPct val="115000"/>
              </a:lnSpc>
              <a:spcBef>
                <a:spcPts val="160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3pPr>
            <a:lvl4pPr marL="1828800" lvl="3" indent="-304800">
              <a:lnSpc>
                <a:spcPct val="115000"/>
              </a:lnSpc>
              <a:spcBef>
                <a:spcPts val="160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4pPr>
            <a:lvl5pPr marL="2286000" lvl="4" indent="-304800">
              <a:lnSpc>
                <a:spcPct val="115000"/>
              </a:lnSpc>
              <a:spcBef>
                <a:spcPts val="160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5pPr>
            <a:lvl6pPr marL="2743200" lvl="5" indent="-304800">
              <a:lnSpc>
                <a:spcPct val="115000"/>
              </a:lnSpc>
              <a:spcBef>
                <a:spcPts val="160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6pPr>
            <a:lvl7pPr marL="3200400" lvl="6" indent="-304800">
              <a:lnSpc>
                <a:spcPct val="115000"/>
              </a:lnSpc>
              <a:spcBef>
                <a:spcPts val="160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7pPr>
            <a:lvl8pPr marL="3657600" lvl="7" indent="-304800">
              <a:lnSpc>
                <a:spcPct val="115000"/>
              </a:lnSpc>
              <a:spcBef>
                <a:spcPts val="1600"/>
              </a:spcBef>
              <a:spcAft>
                <a:spcPts val="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8pPr>
            <a:lvl9pPr marL="4114800" lvl="8" indent="-304800">
              <a:lnSpc>
                <a:spcPct val="115000"/>
              </a:lnSpc>
              <a:spcBef>
                <a:spcPts val="1600"/>
              </a:spcBef>
              <a:spcAft>
                <a:spcPts val="1600"/>
              </a:spcAft>
              <a:buClr>
                <a:schemeClr val="lt2"/>
              </a:buClr>
              <a:buSzPts val="1200"/>
              <a:buFont typeface="Fira Sans Condensed Light"/>
              <a:buChar char="■"/>
              <a:defRPr sz="1200">
                <a:solidFill>
                  <a:schemeClr val="lt2"/>
                </a:solidFill>
                <a:latin typeface="Fira Sans Condensed Light"/>
                <a:ea typeface="Fira Sans Condensed Light"/>
                <a:cs typeface="Fira Sans Condensed Light"/>
                <a:sym typeface="Fira Sans Condensed Light"/>
              </a:defRPr>
            </a:lvl9pPr>
          </a:lstStyle>
          <a:p>
            <a:endParaRPr/>
          </a:p>
        </p:txBody>
      </p:sp>
    </p:spTree>
    <p:extLst>
      <p:ext uri="{BB962C8B-B14F-4D97-AF65-F5344CB8AC3E}">
        <p14:creationId xmlns:p14="http://schemas.microsoft.com/office/powerpoint/2010/main" val="2828007773"/>
      </p:ext>
    </p:extLst>
  </p:cSld>
  <p:clrMap bg1="lt1" tx1="dk1" bg2="dk2" tx2="lt2" accent1="accent1" accent2="accent2" accent3="accent3" accent4="accent4" accent5="accent5" accent6="accent6" hlink="hlink" folHlink="folHlink"/>
  <p:sldLayoutIdLst>
    <p:sldLayoutId id="2147483866" r:id="rId1"/>
    <p:sldLayoutId id="2147483867" r:id="rId2"/>
    <p:sldLayoutId id="2147483868" r:id="rId3"/>
    <p:sldLayoutId id="2147483869" r:id="rId4"/>
    <p:sldLayoutId id="2147483870" r:id="rId5"/>
    <p:sldLayoutId id="2147483871" r:id="rId6"/>
    <p:sldLayoutId id="2147483872" r:id="rId7"/>
    <p:sldLayoutId id="2147483873" r:id="rId8"/>
    <p:sldLayoutId id="2147483874" r:id="rId9"/>
    <p:sldLayoutId id="2147483875" r:id="rId10"/>
    <p:sldLayoutId id="2147483876" r:id="rId11"/>
    <p:sldLayoutId id="2147483877" r:id="rId12"/>
    <p:sldLayoutId id="2147483878" r:id="rId13"/>
    <p:sldLayoutId id="2147483879" r:id="rId14"/>
    <p:sldLayoutId id="2147483880" r:id="rId15"/>
    <p:sldLayoutId id="2147483881" r:id="rId16"/>
    <p:sldLayoutId id="2147483882" r:id="rId17"/>
    <p:sldLayoutId id="2147483883" r:id="rId18"/>
    <p:sldLayoutId id="2147483884" r:id="rId19"/>
    <p:sldLayoutId id="2147483885" r:id="rId2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3" Type="http://schemas.openxmlformats.org/officeDocument/2006/relationships/hyperlink" Target="http://www.gpsvisualizer.com/elevation" TargetMode="External"/><Relationship Id="rId2" Type="http://schemas.openxmlformats.org/officeDocument/2006/relationships/image" Target="../media/image11.jpe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1.xml"/><Relationship Id="rId1" Type="http://schemas.openxmlformats.org/officeDocument/2006/relationships/slideLayout" Target="../slideLayouts/slideLayout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8.xml.rels><?xml version="1.0" encoding="UTF-8" standalone="yes"?>
<Relationships xmlns="http://schemas.openxmlformats.org/package/2006/relationships"><Relationship Id="rId3" Type="http://schemas.openxmlformats.org/officeDocument/2006/relationships/hyperlink" Target="https://en.wikipedia.org/wiki/Kwara_State" TargetMode="External"/><Relationship Id="rId2" Type="http://schemas.openxmlformats.org/officeDocument/2006/relationships/hyperlink" Target="https://en.wikipedia.org/wiki/Local_Government_Areas_of_Nigeria" TargetMode="External"/><Relationship Id="rId1" Type="http://schemas.openxmlformats.org/officeDocument/2006/relationships/slideLayout" Target="../slideLayouts/slideLayout7.xml"/><Relationship Id="rId6" Type="http://schemas.openxmlformats.org/officeDocument/2006/relationships/image" Target="../media/image8.jpg"/><Relationship Id="rId5" Type="http://schemas.openxmlformats.org/officeDocument/2006/relationships/hyperlink" Target="https://en.wikipedia.org/wiki/Iloffa" TargetMode="External"/><Relationship Id="rId4" Type="http://schemas.openxmlformats.org/officeDocument/2006/relationships/hyperlink" Target="https://en.wikipedia.org/wiki/Nigeria"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687133" y="290275"/>
            <a:ext cx="8783392" cy="5262979"/>
          </a:xfrm>
          <a:prstGeom prst="rect">
            <a:avLst/>
          </a:prstGeom>
          <a:noFill/>
        </p:spPr>
        <p:txBody>
          <a:bodyPr wrap="square">
            <a:spAutoFit/>
          </a:bodyPr>
          <a:lstStyle/>
          <a:p>
            <a:pPr algn="ctr"/>
            <a:endParaRPr lang="en-US" b="1" dirty="0">
              <a:solidFill>
                <a:schemeClr val="accent4"/>
              </a:solidFill>
              <a:effectLst>
                <a:innerShdw blurRad="63500" dist="50800" dir="13500000">
                  <a:srgbClr val="000000">
                    <a:alpha val="50000"/>
                  </a:srgbClr>
                </a:innerShdw>
              </a:effectLst>
              <a:latin typeface="Rajdhani" panose="020B0604020202020204" charset="0"/>
              <a:cs typeface="Rajdhani" panose="020B0604020202020204" charset="0"/>
            </a:endParaRPr>
          </a:p>
          <a:p>
            <a:pPr algn="ctr"/>
            <a:r>
              <a:rPr lang="en-US" b="1" dirty="0">
                <a:solidFill>
                  <a:schemeClr val="accent4"/>
                </a:solidFill>
                <a:effectLst>
                  <a:innerShdw blurRad="63500" dist="50800" dir="13500000">
                    <a:srgbClr val="000000">
                      <a:alpha val="50000"/>
                    </a:srgbClr>
                  </a:innerShdw>
                </a:effectLst>
                <a:latin typeface="Rajdhani" panose="020B0604020202020204" charset="0"/>
                <a:cs typeface="Rajdhani" panose="020B0604020202020204" charset="0"/>
              </a:rPr>
              <a:t>AN ORAL</a:t>
            </a:r>
            <a:br>
              <a:rPr lang="en-US" b="1" dirty="0">
                <a:solidFill>
                  <a:schemeClr val="accent4"/>
                </a:solidFill>
                <a:effectLst>
                  <a:innerShdw blurRad="63500" dist="50800" dir="13500000">
                    <a:srgbClr val="000000">
                      <a:alpha val="50000"/>
                    </a:srgbClr>
                  </a:innerShdw>
                </a:effectLst>
                <a:latin typeface="Rajdhani" panose="020B0604020202020204" charset="0"/>
                <a:cs typeface="Rajdhani" panose="020B0604020202020204" charset="0"/>
              </a:rPr>
            </a:br>
            <a:br>
              <a:rPr lang="en-US" b="1" dirty="0">
                <a:solidFill>
                  <a:schemeClr val="accent4"/>
                </a:solidFill>
                <a:effectLst>
                  <a:innerShdw blurRad="63500" dist="50800" dir="13500000">
                    <a:srgbClr val="000000">
                      <a:alpha val="50000"/>
                    </a:srgbClr>
                  </a:innerShdw>
                </a:effectLst>
                <a:latin typeface="Rajdhani" panose="020B0604020202020204" charset="0"/>
                <a:cs typeface="Rajdhani" panose="020B0604020202020204" charset="0"/>
              </a:rPr>
            </a:br>
            <a:r>
              <a:rPr lang="en-US" b="1" i="1" dirty="0">
                <a:solidFill>
                  <a:schemeClr val="accent4"/>
                </a:solidFill>
                <a:effectLst>
                  <a:innerShdw blurRad="63500" dist="50800" dir="13500000">
                    <a:srgbClr val="000000">
                      <a:alpha val="50000"/>
                    </a:srgbClr>
                  </a:innerShdw>
                </a:effectLst>
                <a:latin typeface="Rajdhani" panose="020B0604020202020204" charset="0"/>
                <a:cs typeface="Rajdhani" panose="020B0604020202020204" charset="0"/>
              </a:rPr>
              <a:t> PRESENTATION </a:t>
            </a:r>
            <a:br>
              <a:rPr lang="en-US" b="1" i="1" dirty="0">
                <a:solidFill>
                  <a:schemeClr val="accent4"/>
                </a:solidFill>
                <a:effectLst>
                  <a:innerShdw blurRad="63500" dist="50800" dir="13500000">
                    <a:srgbClr val="000000">
                      <a:alpha val="50000"/>
                    </a:srgbClr>
                  </a:innerShdw>
                </a:effectLst>
                <a:latin typeface="Rajdhani" panose="020B0604020202020204" charset="0"/>
                <a:cs typeface="Rajdhani" panose="020B0604020202020204" charset="0"/>
              </a:rPr>
            </a:br>
            <a:r>
              <a:rPr lang="en-US" b="1" dirty="0">
                <a:solidFill>
                  <a:schemeClr val="accent4"/>
                </a:solidFill>
                <a:effectLst>
                  <a:innerShdw blurRad="63500" dist="50800" dir="13500000">
                    <a:srgbClr val="000000">
                      <a:alpha val="50000"/>
                    </a:srgbClr>
                  </a:innerShdw>
                </a:effectLst>
                <a:latin typeface="Rajdhani" panose="020B0604020202020204" charset="0"/>
                <a:cs typeface="Rajdhani" panose="020B0604020202020204" charset="0"/>
              </a:rPr>
              <a:t>ON</a:t>
            </a:r>
            <a:br>
              <a:rPr lang="en-US" b="1" dirty="0">
                <a:solidFill>
                  <a:schemeClr val="accent4"/>
                </a:solidFill>
                <a:effectLst>
                  <a:innerShdw blurRad="63500" dist="50800" dir="13500000">
                    <a:srgbClr val="000000">
                      <a:alpha val="50000"/>
                    </a:srgbClr>
                  </a:innerShdw>
                </a:effectLst>
                <a:latin typeface="Rajdhani" panose="020B0604020202020204" charset="0"/>
                <a:cs typeface="Rajdhani" panose="020B0604020202020204" charset="0"/>
              </a:rPr>
            </a:br>
            <a:r>
              <a:rPr lang="en-US" b="1" dirty="0">
                <a:solidFill>
                  <a:schemeClr val="accent4"/>
                </a:solidFill>
                <a:effectLst>
                  <a:innerShdw blurRad="63500" dist="50800" dir="13500000">
                    <a:srgbClr val="000000">
                      <a:alpha val="50000"/>
                    </a:srgbClr>
                  </a:innerShdw>
                </a:effectLst>
                <a:latin typeface="Rajdhani" panose="020B0604020202020204" charset="0"/>
                <a:cs typeface="Rajdhani" panose="020B0604020202020204" charset="0"/>
              </a:rPr>
              <a:t>STUDENT INDUSTRIAL WORK EXPERIENCE SCHEME</a:t>
            </a:r>
            <a:br>
              <a:rPr lang="en-US" b="1" dirty="0">
                <a:solidFill>
                  <a:schemeClr val="accent4"/>
                </a:solidFill>
                <a:effectLst>
                  <a:innerShdw blurRad="63500" dist="50800" dir="13500000">
                    <a:srgbClr val="000000">
                      <a:alpha val="50000"/>
                    </a:srgbClr>
                  </a:innerShdw>
                </a:effectLst>
                <a:latin typeface="Rajdhani" panose="020B0604020202020204" charset="0"/>
                <a:cs typeface="Rajdhani" panose="020B0604020202020204" charset="0"/>
              </a:rPr>
            </a:br>
            <a:r>
              <a:rPr lang="en-US" b="1" dirty="0">
                <a:solidFill>
                  <a:schemeClr val="accent4"/>
                </a:solidFill>
                <a:effectLst>
                  <a:innerShdw blurRad="63500" dist="50800" dir="13500000">
                    <a:srgbClr val="000000">
                      <a:alpha val="50000"/>
                    </a:srgbClr>
                  </a:innerShdw>
                </a:effectLst>
                <a:latin typeface="Rajdhani" panose="020B0604020202020204" charset="0"/>
                <a:cs typeface="Rajdhani" panose="020B0604020202020204" charset="0"/>
              </a:rPr>
              <a:t>(SIWES)</a:t>
            </a:r>
            <a:br>
              <a:rPr lang="en-US" b="1" dirty="0">
                <a:solidFill>
                  <a:schemeClr val="accent4"/>
                </a:solidFill>
                <a:effectLst>
                  <a:innerShdw blurRad="63500" dist="50800" dir="13500000">
                    <a:srgbClr val="000000">
                      <a:alpha val="50000"/>
                    </a:srgbClr>
                  </a:innerShdw>
                </a:effectLst>
                <a:latin typeface="Rajdhani" panose="020B0604020202020204" charset="0"/>
                <a:cs typeface="Rajdhani" panose="020B0604020202020204" charset="0"/>
              </a:rPr>
            </a:br>
            <a:br>
              <a:rPr lang="en-US" b="1" dirty="0">
                <a:solidFill>
                  <a:schemeClr val="accent4"/>
                </a:solidFill>
                <a:effectLst>
                  <a:innerShdw blurRad="63500" dist="50800" dir="13500000">
                    <a:srgbClr val="000000">
                      <a:alpha val="50000"/>
                    </a:srgbClr>
                  </a:innerShdw>
                </a:effectLst>
                <a:latin typeface="Rajdhani" panose="020B0604020202020204" charset="0"/>
                <a:cs typeface="Rajdhani" panose="020B0604020202020204" charset="0"/>
              </a:rPr>
            </a:br>
            <a:r>
              <a:rPr lang="en-US" b="1" dirty="0">
                <a:solidFill>
                  <a:schemeClr val="accent4"/>
                </a:solidFill>
                <a:effectLst>
                  <a:innerShdw blurRad="63500" dist="50800" dir="13500000">
                    <a:srgbClr val="000000">
                      <a:alpha val="50000"/>
                    </a:srgbClr>
                  </a:innerShdw>
                </a:effectLst>
                <a:latin typeface="Rajdhani" panose="020B0604020202020204" charset="0"/>
                <a:cs typeface="Rajdhani" panose="020B0604020202020204" charset="0"/>
              </a:rPr>
              <a:t>UNDERTAKEN AT:</a:t>
            </a:r>
            <a:br>
              <a:rPr lang="en-US" b="1" dirty="0">
                <a:solidFill>
                  <a:schemeClr val="accent4"/>
                </a:solidFill>
                <a:effectLst>
                  <a:innerShdw blurRad="63500" dist="50800" dir="13500000">
                    <a:srgbClr val="000000">
                      <a:alpha val="50000"/>
                    </a:srgbClr>
                  </a:innerShdw>
                </a:effectLst>
                <a:latin typeface="Rajdhani" panose="020B0604020202020204" charset="0"/>
                <a:cs typeface="Rajdhani" panose="020B0604020202020204" charset="0"/>
              </a:rPr>
            </a:br>
            <a:br>
              <a:rPr lang="en-US" b="1" dirty="0">
                <a:solidFill>
                  <a:schemeClr val="accent4"/>
                </a:solidFill>
                <a:effectLst>
                  <a:innerShdw blurRad="63500" dist="50800" dir="13500000">
                    <a:srgbClr val="000000">
                      <a:alpha val="50000"/>
                    </a:srgbClr>
                  </a:innerShdw>
                </a:effectLst>
                <a:latin typeface="Rajdhani" panose="020B0604020202020204" charset="0"/>
                <a:cs typeface="Rajdhani" panose="020B0604020202020204" charset="0"/>
              </a:rPr>
            </a:br>
            <a:r>
              <a:rPr lang="en-US" b="1" dirty="0">
                <a:solidFill>
                  <a:schemeClr val="accent4"/>
                </a:solidFill>
                <a:effectLst>
                  <a:innerShdw blurRad="63500" dist="50800" dir="13500000">
                    <a:srgbClr val="000000">
                      <a:alpha val="50000"/>
                    </a:srgbClr>
                  </a:innerShdw>
                </a:effectLst>
                <a:latin typeface="Rajdhani" panose="020B0604020202020204" charset="0"/>
                <a:cs typeface="Rajdhani" panose="020B0604020202020204" charset="0"/>
              </a:rPr>
              <a:t>GIS KONSULT</a:t>
            </a:r>
            <a:br>
              <a:rPr lang="en-US" b="1" dirty="0">
                <a:solidFill>
                  <a:schemeClr val="accent4"/>
                </a:solidFill>
                <a:effectLst>
                  <a:innerShdw blurRad="63500" dist="50800" dir="13500000">
                    <a:srgbClr val="000000">
                      <a:alpha val="50000"/>
                    </a:srgbClr>
                  </a:innerShdw>
                </a:effectLst>
                <a:latin typeface="Rajdhani" panose="020B0604020202020204" charset="0"/>
                <a:cs typeface="Rajdhani" panose="020B0604020202020204" charset="0"/>
              </a:rPr>
            </a:br>
            <a:r>
              <a:rPr lang="en-US" sz="1600" b="1" i="1" dirty="0">
                <a:solidFill>
                  <a:schemeClr val="accent4"/>
                </a:solidFill>
                <a:effectLst>
                  <a:innerShdw blurRad="63500" dist="50800" dir="13500000">
                    <a:srgbClr val="000000">
                      <a:alpha val="50000"/>
                    </a:srgbClr>
                  </a:innerShdw>
                </a:effectLst>
                <a:latin typeface="Rajdhani" panose="020B0604020202020204" charset="0"/>
                <a:cs typeface="Rajdhani" panose="020B0604020202020204" charset="0"/>
              </a:rPr>
              <a:t>(No 44, ADEYI AVENUE BODIJA, IBADAN, OYO STATE)</a:t>
            </a:r>
          </a:p>
          <a:p>
            <a:pPr algn="ctr"/>
            <a:endParaRPr lang="en-US" sz="1600" b="1" i="1" dirty="0">
              <a:solidFill>
                <a:schemeClr val="accent4"/>
              </a:solidFill>
              <a:effectLst>
                <a:innerShdw blurRad="63500" dist="50800" dir="13500000">
                  <a:srgbClr val="000000">
                    <a:alpha val="50000"/>
                  </a:srgbClr>
                </a:innerShdw>
              </a:effectLst>
              <a:latin typeface="Rajdhani" panose="020B0604020202020204" charset="0"/>
              <a:cs typeface="Rajdhani" panose="020B0604020202020204" charset="0"/>
            </a:endParaRPr>
          </a:p>
          <a:p>
            <a:pPr algn="ctr"/>
            <a:endParaRPr lang="en-US" sz="1600" b="1" i="1" dirty="0">
              <a:solidFill>
                <a:schemeClr val="accent4"/>
              </a:solidFill>
              <a:effectLst>
                <a:innerShdw blurRad="63500" dist="50800" dir="13500000">
                  <a:srgbClr val="000000">
                    <a:alpha val="50000"/>
                  </a:srgbClr>
                </a:innerShdw>
              </a:effectLst>
              <a:latin typeface="Rajdhani" panose="020B0604020202020204" charset="0"/>
              <a:cs typeface="Rajdhani" panose="020B0604020202020204" charset="0"/>
            </a:endParaRPr>
          </a:p>
          <a:p>
            <a:pPr algn="ctr"/>
            <a:r>
              <a:rPr lang="en-US" b="1" dirty="0">
                <a:solidFill>
                  <a:schemeClr val="accent4"/>
                </a:solidFill>
                <a:effectLst>
                  <a:innerShdw blurRad="63500" dist="50800" dir="13500000">
                    <a:srgbClr val="000000">
                      <a:alpha val="50000"/>
                    </a:srgbClr>
                  </a:innerShdw>
                </a:effectLst>
                <a:latin typeface="Rajdhani" panose="020B0604020202020204" charset="0"/>
                <a:cs typeface="Rajdhani" panose="020B0604020202020204" charset="0"/>
              </a:rPr>
              <a:t>BY</a:t>
            </a:r>
            <a:br>
              <a:rPr lang="en-US" b="1" dirty="0">
                <a:solidFill>
                  <a:schemeClr val="accent4"/>
                </a:solidFill>
                <a:effectLst>
                  <a:innerShdw blurRad="63500" dist="50800" dir="13500000">
                    <a:srgbClr val="000000">
                      <a:alpha val="50000"/>
                    </a:srgbClr>
                  </a:innerShdw>
                </a:effectLst>
                <a:latin typeface="Rajdhani" panose="020B0604020202020204" charset="0"/>
                <a:cs typeface="Rajdhani" panose="020B0604020202020204" charset="0"/>
              </a:rPr>
            </a:br>
            <a:br>
              <a:rPr lang="en-US" b="1" dirty="0">
                <a:solidFill>
                  <a:schemeClr val="accent4"/>
                </a:solidFill>
                <a:effectLst>
                  <a:innerShdw blurRad="63500" dist="50800" dir="13500000">
                    <a:srgbClr val="000000">
                      <a:alpha val="50000"/>
                    </a:srgbClr>
                  </a:innerShdw>
                </a:effectLst>
                <a:latin typeface="Rajdhani" panose="020B0604020202020204" charset="0"/>
                <a:cs typeface="Rajdhani" panose="020B0604020202020204" charset="0"/>
              </a:rPr>
            </a:br>
            <a:r>
              <a:rPr lang="en-US" b="1" dirty="0">
                <a:solidFill>
                  <a:schemeClr val="accent4"/>
                </a:solidFill>
                <a:effectLst>
                  <a:innerShdw blurRad="63500" dist="50800" dir="13500000">
                    <a:srgbClr val="000000">
                      <a:alpha val="50000"/>
                    </a:srgbClr>
                  </a:innerShdw>
                </a:effectLst>
                <a:latin typeface="Rajdhani" panose="020B0604020202020204" charset="0"/>
                <a:cs typeface="Rajdhani" panose="020B0604020202020204" charset="0"/>
              </a:rPr>
              <a:t>OFOBUTU ABIODUN EMMANUEL</a:t>
            </a:r>
            <a:br>
              <a:rPr lang="en-US" b="1" dirty="0">
                <a:solidFill>
                  <a:schemeClr val="accent4"/>
                </a:solidFill>
                <a:effectLst>
                  <a:innerShdw blurRad="63500" dist="50800" dir="13500000">
                    <a:srgbClr val="000000">
                      <a:alpha val="50000"/>
                    </a:srgbClr>
                  </a:innerShdw>
                </a:effectLst>
                <a:latin typeface="Rajdhani" panose="020B0604020202020204" charset="0"/>
                <a:cs typeface="Rajdhani" panose="020B0604020202020204" charset="0"/>
              </a:rPr>
            </a:br>
            <a:r>
              <a:rPr lang="en-US" b="1" dirty="0">
                <a:solidFill>
                  <a:schemeClr val="accent4"/>
                </a:solidFill>
                <a:effectLst>
                  <a:innerShdw blurRad="63500" dist="50800" dir="13500000">
                    <a:srgbClr val="000000">
                      <a:alpha val="50000"/>
                    </a:srgbClr>
                  </a:innerShdw>
                </a:effectLst>
                <a:latin typeface="Rajdhani" panose="020B0604020202020204" charset="0"/>
                <a:cs typeface="Rajdhani" panose="020B0604020202020204" charset="0"/>
              </a:rPr>
              <a:t> </a:t>
            </a:r>
            <a:br>
              <a:rPr lang="en-US" b="1" dirty="0">
                <a:solidFill>
                  <a:schemeClr val="accent4"/>
                </a:solidFill>
                <a:effectLst>
                  <a:innerShdw blurRad="63500" dist="50800" dir="13500000">
                    <a:srgbClr val="000000">
                      <a:alpha val="50000"/>
                    </a:srgbClr>
                  </a:innerShdw>
                </a:effectLst>
                <a:latin typeface="Rajdhani" panose="020B0604020202020204" charset="0"/>
                <a:cs typeface="Rajdhani" panose="020B0604020202020204" charset="0"/>
              </a:rPr>
            </a:br>
            <a:r>
              <a:rPr lang="en-US" b="1" dirty="0">
                <a:solidFill>
                  <a:schemeClr val="accent4"/>
                </a:solidFill>
                <a:effectLst>
                  <a:innerShdw blurRad="63500" dist="50800" dir="13500000">
                    <a:srgbClr val="000000">
                      <a:alpha val="50000"/>
                    </a:srgbClr>
                  </a:innerShdw>
                </a:effectLst>
                <a:latin typeface="Rajdhani" panose="020B0604020202020204" charset="0"/>
                <a:cs typeface="Rajdhani" panose="020B0604020202020204" charset="0"/>
              </a:rPr>
              <a:t>   JANUARY 2023</a:t>
            </a:r>
            <a:endParaRPr lang="en-US" dirty="0">
              <a:solidFill>
                <a:schemeClr val="accent4"/>
              </a:solidFill>
              <a:latin typeface="Rajdhani" panose="020B0604020202020204" charset="0"/>
              <a:cs typeface="Rajdhani" panose="020B0604020202020204" charset="0"/>
            </a:endParaRPr>
          </a:p>
        </p:txBody>
      </p:sp>
      <p:pic>
        <p:nvPicPr>
          <p:cNvPr id="6" name="Picture 5"/>
          <p:cNvPicPr/>
          <p:nvPr/>
        </p:nvPicPr>
        <p:blipFill>
          <a:blip r:embed="rId2"/>
          <a:stretch>
            <a:fillRect/>
          </a:stretch>
        </p:blipFill>
        <p:spPr>
          <a:xfrm>
            <a:off x="1506828" y="290275"/>
            <a:ext cx="1004551" cy="1023370"/>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91718" y="427821"/>
            <a:ext cx="2572688" cy="628248"/>
          </a:xfrm>
          <a:prstGeom prst="rect">
            <a:avLst/>
          </a:prstGeom>
        </p:spPr>
      </p:pic>
    </p:spTree>
    <p:extLst>
      <p:ext uri="{BB962C8B-B14F-4D97-AF65-F5344CB8AC3E}">
        <p14:creationId xmlns:p14="http://schemas.microsoft.com/office/powerpoint/2010/main" val="4843510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p:cNvPicPr>
            <a:picLocks noGrp="1" noChangeAspect="1"/>
          </p:cNvPicPr>
          <p:nvPr>
            <p:ph sz="half" idx="4294967295"/>
          </p:nvPr>
        </p:nvPicPr>
        <p:blipFill>
          <a:blip r:embed="rId2" cstate="print">
            <a:extLst>
              <a:ext uri="{28A0092B-C50C-407E-A947-70E740481C1C}">
                <a14:useLocalDpi xmlns:a14="http://schemas.microsoft.com/office/drawing/2010/main" val="0"/>
              </a:ext>
            </a:extLst>
          </a:blip>
          <a:stretch>
            <a:fillRect/>
          </a:stretch>
        </p:blipFill>
        <p:spPr>
          <a:xfrm>
            <a:off x="193675" y="1635617"/>
            <a:ext cx="7224556" cy="4868213"/>
          </a:xfrm>
          <a:prstGeom prst="rect">
            <a:avLst/>
          </a:prstGeom>
        </p:spPr>
      </p:pic>
      <p:sp>
        <p:nvSpPr>
          <p:cNvPr id="6" name="Title 1"/>
          <p:cNvSpPr txBox="1">
            <a:spLocks/>
          </p:cNvSpPr>
          <p:nvPr/>
        </p:nvSpPr>
        <p:spPr>
          <a:xfrm>
            <a:off x="677333" y="609600"/>
            <a:ext cx="10218193" cy="754699"/>
          </a:xfrm>
          <a:prstGeom prst="rect">
            <a:avLst/>
          </a:prstGeom>
        </p:spPr>
        <p:txBody>
          <a:bodyPr>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r>
              <a:rPr lang="en-US" sz="2600" b="1" kern="0" dirty="0">
                <a:solidFill>
                  <a:schemeClr val="tx2"/>
                </a:solidFill>
                <a:latin typeface="Rajdhani" panose="020B0604020202020204" charset="0"/>
                <a:cs typeface="Rajdhani" panose="020B0604020202020204" charset="0"/>
              </a:rPr>
              <a:t>CONVERTING THE KML FILE TO GPX</a:t>
            </a:r>
          </a:p>
        </p:txBody>
      </p:sp>
      <p:sp>
        <p:nvSpPr>
          <p:cNvPr id="3" name="TextBox 2"/>
          <p:cNvSpPr txBox="1"/>
          <p:nvPr/>
        </p:nvSpPr>
        <p:spPr>
          <a:xfrm>
            <a:off x="7868990" y="2060620"/>
            <a:ext cx="3953816" cy="2246769"/>
          </a:xfrm>
          <a:prstGeom prst="rect">
            <a:avLst/>
          </a:prstGeom>
          <a:noFill/>
        </p:spPr>
        <p:txBody>
          <a:bodyPr wrap="square" rtlCol="0">
            <a:spAutoFit/>
          </a:bodyPr>
          <a:lstStyle/>
          <a:p>
            <a:pPr lvl="0"/>
            <a:r>
              <a:rPr lang="en-US" sz="2000" dirty="0">
                <a:solidFill>
                  <a:srgbClr val="FFFFFF"/>
                </a:solidFill>
              </a:rPr>
              <a:t>Import the saved KML file to </a:t>
            </a:r>
            <a:r>
              <a:rPr lang="en-US" sz="2000" u="sng" dirty="0">
                <a:solidFill>
                  <a:srgbClr val="FFFFFF"/>
                </a:solidFill>
                <a:hlinkClick r:id="rId3"/>
              </a:rPr>
              <a:t>www.gpsvisualizer.com/elevation</a:t>
            </a:r>
            <a:endParaRPr lang="en-US" sz="2000" u="sng" dirty="0">
              <a:solidFill>
                <a:srgbClr val="FFFFFF"/>
              </a:solidFill>
            </a:endParaRPr>
          </a:p>
          <a:p>
            <a:pPr lvl="0"/>
            <a:r>
              <a:rPr lang="en-GB" sz="2000" dirty="0">
                <a:solidFill>
                  <a:srgbClr val="FFFFFF"/>
                </a:solidFill>
              </a:rPr>
              <a:t>This website have the ability to instantly add elevation data — from a DEM (digital elevation model) database to any type of GPS file.</a:t>
            </a:r>
            <a:endParaRPr lang="en-US" sz="2000" dirty="0">
              <a:solidFill>
                <a:srgbClr val="FFFFFF"/>
              </a:solidFill>
            </a:endParaRPr>
          </a:p>
        </p:txBody>
      </p:sp>
    </p:spTree>
    <p:extLst>
      <p:ext uri="{BB962C8B-B14F-4D97-AF65-F5344CB8AC3E}">
        <p14:creationId xmlns:p14="http://schemas.microsoft.com/office/powerpoint/2010/main" val="37994138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4"/>
          <p:cNvSpPr txBox="1">
            <a:spLocks/>
          </p:cNvSpPr>
          <p:nvPr/>
        </p:nvSpPr>
        <p:spPr>
          <a:xfrm>
            <a:off x="6158115" y="106710"/>
            <a:ext cx="4912829" cy="97427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lt2"/>
              </a:buClr>
              <a:buSzPts val="2800"/>
              <a:buFont typeface="Rajdhani"/>
              <a:buNone/>
              <a:defRPr sz="2800" b="1" i="0" u="none" strike="noStrike" cap="none">
                <a:solidFill>
                  <a:schemeClr val="lt2"/>
                </a:solidFill>
                <a:latin typeface="Rajdhani"/>
                <a:ea typeface="Rajdhani"/>
                <a:cs typeface="Rajdhani"/>
                <a:sym typeface="Rajdhani"/>
              </a:defRPr>
            </a:lvl1pPr>
            <a:lvl2pPr marR="0" lvl="1" algn="l" rtl="0" eaLnBrk="1" hangingPunct="1">
              <a:lnSpc>
                <a:spcPct val="100000"/>
              </a:lnSpc>
              <a:spcBef>
                <a:spcPts val="0"/>
              </a:spcBef>
              <a:spcAft>
                <a:spcPts val="0"/>
              </a:spcAft>
              <a:buClr>
                <a:schemeClr val="lt2"/>
              </a:buClr>
              <a:buSzPts val="2800"/>
              <a:buFont typeface="Rajdhani"/>
              <a:buNone/>
              <a:defRPr sz="2800" b="1" i="0" u="none" strike="noStrike" cap="none">
                <a:solidFill>
                  <a:schemeClr val="lt2"/>
                </a:solidFill>
                <a:latin typeface="Rajdhani"/>
                <a:ea typeface="Rajdhani"/>
                <a:cs typeface="Rajdhani"/>
                <a:sym typeface="Rajdhani"/>
              </a:defRPr>
            </a:lvl2pPr>
            <a:lvl3pPr marR="0" lvl="2" algn="l" rtl="0" eaLnBrk="1" hangingPunct="1">
              <a:lnSpc>
                <a:spcPct val="100000"/>
              </a:lnSpc>
              <a:spcBef>
                <a:spcPts val="0"/>
              </a:spcBef>
              <a:spcAft>
                <a:spcPts val="0"/>
              </a:spcAft>
              <a:buClr>
                <a:schemeClr val="lt2"/>
              </a:buClr>
              <a:buSzPts val="2800"/>
              <a:buFont typeface="Rajdhani"/>
              <a:buNone/>
              <a:defRPr sz="2800" b="1" i="0" u="none" strike="noStrike" cap="none">
                <a:solidFill>
                  <a:schemeClr val="lt2"/>
                </a:solidFill>
                <a:latin typeface="Rajdhani"/>
                <a:ea typeface="Rajdhani"/>
                <a:cs typeface="Rajdhani"/>
                <a:sym typeface="Rajdhani"/>
              </a:defRPr>
            </a:lvl3pPr>
            <a:lvl4pPr marR="0" lvl="3" algn="l" rtl="0" eaLnBrk="1" hangingPunct="1">
              <a:lnSpc>
                <a:spcPct val="100000"/>
              </a:lnSpc>
              <a:spcBef>
                <a:spcPts val="0"/>
              </a:spcBef>
              <a:spcAft>
                <a:spcPts val="0"/>
              </a:spcAft>
              <a:buClr>
                <a:schemeClr val="lt2"/>
              </a:buClr>
              <a:buSzPts val="2800"/>
              <a:buFont typeface="Rajdhani"/>
              <a:buNone/>
              <a:defRPr sz="2800" b="1" i="0" u="none" strike="noStrike" cap="none">
                <a:solidFill>
                  <a:schemeClr val="lt2"/>
                </a:solidFill>
                <a:latin typeface="Rajdhani"/>
                <a:ea typeface="Rajdhani"/>
                <a:cs typeface="Rajdhani"/>
                <a:sym typeface="Rajdhani"/>
              </a:defRPr>
            </a:lvl4pPr>
            <a:lvl5pPr marR="0" lvl="4" algn="l" rtl="0" eaLnBrk="1" hangingPunct="1">
              <a:lnSpc>
                <a:spcPct val="100000"/>
              </a:lnSpc>
              <a:spcBef>
                <a:spcPts val="0"/>
              </a:spcBef>
              <a:spcAft>
                <a:spcPts val="0"/>
              </a:spcAft>
              <a:buClr>
                <a:schemeClr val="lt2"/>
              </a:buClr>
              <a:buSzPts val="2800"/>
              <a:buFont typeface="Rajdhani"/>
              <a:buNone/>
              <a:defRPr sz="2800" b="1" i="0" u="none" strike="noStrike" cap="none">
                <a:solidFill>
                  <a:schemeClr val="lt2"/>
                </a:solidFill>
                <a:latin typeface="Rajdhani"/>
                <a:ea typeface="Rajdhani"/>
                <a:cs typeface="Rajdhani"/>
                <a:sym typeface="Rajdhani"/>
              </a:defRPr>
            </a:lvl5pPr>
            <a:lvl6pPr marR="0" lvl="5" algn="l" rtl="0" eaLnBrk="1" hangingPunct="1">
              <a:lnSpc>
                <a:spcPct val="100000"/>
              </a:lnSpc>
              <a:spcBef>
                <a:spcPts val="0"/>
              </a:spcBef>
              <a:spcAft>
                <a:spcPts val="0"/>
              </a:spcAft>
              <a:buClr>
                <a:schemeClr val="lt2"/>
              </a:buClr>
              <a:buSzPts val="2800"/>
              <a:buFont typeface="Rajdhani"/>
              <a:buNone/>
              <a:defRPr sz="2800" b="1" i="0" u="none" strike="noStrike" cap="none">
                <a:solidFill>
                  <a:schemeClr val="lt2"/>
                </a:solidFill>
                <a:latin typeface="Rajdhani"/>
                <a:ea typeface="Rajdhani"/>
                <a:cs typeface="Rajdhani"/>
                <a:sym typeface="Rajdhani"/>
              </a:defRPr>
            </a:lvl6pPr>
            <a:lvl7pPr marR="0" lvl="6" algn="l" rtl="0" eaLnBrk="1" hangingPunct="1">
              <a:lnSpc>
                <a:spcPct val="100000"/>
              </a:lnSpc>
              <a:spcBef>
                <a:spcPts val="0"/>
              </a:spcBef>
              <a:spcAft>
                <a:spcPts val="0"/>
              </a:spcAft>
              <a:buClr>
                <a:schemeClr val="lt2"/>
              </a:buClr>
              <a:buSzPts val="2800"/>
              <a:buFont typeface="Rajdhani"/>
              <a:buNone/>
              <a:defRPr sz="2800" b="1" i="0" u="none" strike="noStrike" cap="none">
                <a:solidFill>
                  <a:schemeClr val="lt2"/>
                </a:solidFill>
                <a:latin typeface="Rajdhani"/>
                <a:ea typeface="Rajdhani"/>
                <a:cs typeface="Rajdhani"/>
                <a:sym typeface="Rajdhani"/>
              </a:defRPr>
            </a:lvl7pPr>
            <a:lvl8pPr marR="0" lvl="7" algn="l" rtl="0" eaLnBrk="1" hangingPunct="1">
              <a:lnSpc>
                <a:spcPct val="100000"/>
              </a:lnSpc>
              <a:spcBef>
                <a:spcPts val="0"/>
              </a:spcBef>
              <a:spcAft>
                <a:spcPts val="0"/>
              </a:spcAft>
              <a:buClr>
                <a:schemeClr val="lt2"/>
              </a:buClr>
              <a:buSzPts val="2800"/>
              <a:buFont typeface="Rajdhani"/>
              <a:buNone/>
              <a:defRPr sz="2800" b="1" i="0" u="none" strike="noStrike" cap="none">
                <a:solidFill>
                  <a:schemeClr val="lt2"/>
                </a:solidFill>
                <a:latin typeface="Rajdhani"/>
                <a:ea typeface="Rajdhani"/>
                <a:cs typeface="Rajdhani"/>
                <a:sym typeface="Rajdhani"/>
              </a:defRPr>
            </a:lvl8pPr>
            <a:lvl9pPr marR="0" lvl="8" algn="l" rtl="0" eaLnBrk="1" hangingPunct="1">
              <a:lnSpc>
                <a:spcPct val="100000"/>
              </a:lnSpc>
              <a:spcBef>
                <a:spcPts val="0"/>
              </a:spcBef>
              <a:spcAft>
                <a:spcPts val="0"/>
              </a:spcAft>
              <a:buClr>
                <a:schemeClr val="lt2"/>
              </a:buClr>
              <a:buSzPts val="2800"/>
              <a:buFont typeface="Rajdhani"/>
              <a:buNone/>
              <a:defRPr sz="2800" b="1" i="0" u="none" strike="noStrike" cap="none">
                <a:solidFill>
                  <a:schemeClr val="lt2"/>
                </a:solidFill>
                <a:latin typeface="Rajdhani"/>
                <a:ea typeface="Rajdhani"/>
                <a:cs typeface="Rajdhani"/>
                <a:sym typeface="Rajdhani"/>
              </a:defRPr>
            </a:lvl9pPr>
          </a:lstStyle>
          <a:p>
            <a:pPr algn="ctr"/>
            <a:endParaRPr lang="en-US" sz="2000" kern="0" dirty="0"/>
          </a:p>
        </p:txBody>
      </p:sp>
      <p:sp>
        <p:nvSpPr>
          <p:cNvPr id="12" name="Title 4"/>
          <p:cNvSpPr txBox="1">
            <a:spLocks/>
          </p:cNvSpPr>
          <p:nvPr/>
        </p:nvSpPr>
        <p:spPr>
          <a:xfrm>
            <a:off x="1178878" y="5764455"/>
            <a:ext cx="4912829" cy="97427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lt2"/>
              </a:buClr>
              <a:buSzPts val="2800"/>
              <a:buFont typeface="Rajdhani"/>
              <a:buNone/>
              <a:defRPr sz="2800" b="1" i="0" u="none" strike="noStrike" cap="none">
                <a:solidFill>
                  <a:schemeClr val="lt2"/>
                </a:solidFill>
                <a:latin typeface="Rajdhani"/>
                <a:ea typeface="Rajdhani"/>
                <a:cs typeface="Rajdhani"/>
                <a:sym typeface="Rajdhani"/>
              </a:defRPr>
            </a:lvl1pPr>
            <a:lvl2pPr marR="0" lvl="1" algn="l" rtl="0" eaLnBrk="1" hangingPunct="1">
              <a:lnSpc>
                <a:spcPct val="100000"/>
              </a:lnSpc>
              <a:spcBef>
                <a:spcPts val="0"/>
              </a:spcBef>
              <a:spcAft>
                <a:spcPts val="0"/>
              </a:spcAft>
              <a:buClr>
                <a:schemeClr val="lt2"/>
              </a:buClr>
              <a:buSzPts val="2800"/>
              <a:buFont typeface="Rajdhani"/>
              <a:buNone/>
              <a:defRPr sz="2800" b="1" i="0" u="none" strike="noStrike" cap="none">
                <a:solidFill>
                  <a:schemeClr val="lt2"/>
                </a:solidFill>
                <a:latin typeface="Rajdhani"/>
                <a:ea typeface="Rajdhani"/>
                <a:cs typeface="Rajdhani"/>
                <a:sym typeface="Rajdhani"/>
              </a:defRPr>
            </a:lvl2pPr>
            <a:lvl3pPr marR="0" lvl="2" algn="l" rtl="0" eaLnBrk="1" hangingPunct="1">
              <a:lnSpc>
                <a:spcPct val="100000"/>
              </a:lnSpc>
              <a:spcBef>
                <a:spcPts val="0"/>
              </a:spcBef>
              <a:spcAft>
                <a:spcPts val="0"/>
              </a:spcAft>
              <a:buClr>
                <a:schemeClr val="lt2"/>
              </a:buClr>
              <a:buSzPts val="2800"/>
              <a:buFont typeface="Rajdhani"/>
              <a:buNone/>
              <a:defRPr sz="2800" b="1" i="0" u="none" strike="noStrike" cap="none">
                <a:solidFill>
                  <a:schemeClr val="lt2"/>
                </a:solidFill>
                <a:latin typeface="Rajdhani"/>
                <a:ea typeface="Rajdhani"/>
                <a:cs typeface="Rajdhani"/>
                <a:sym typeface="Rajdhani"/>
              </a:defRPr>
            </a:lvl3pPr>
            <a:lvl4pPr marR="0" lvl="3" algn="l" rtl="0" eaLnBrk="1" hangingPunct="1">
              <a:lnSpc>
                <a:spcPct val="100000"/>
              </a:lnSpc>
              <a:spcBef>
                <a:spcPts val="0"/>
              </a:spcBef>
              <a:spcAft>
                <a:spcPts val="0"/>
              </a:spcAft>
              <a:buClr>
                <a:schemeClr val="lt2"/>
              </a:buClr>
              <a:buSzPts val="2800"/>
              <a:buFont typeface="Rajdhani"/>
              <a:buNone/>
              <a:defRPr sz="2800" b="1" i="0" u="none" strike="noStrike" cap="none">
                <a:solidFill>
                  <a:schemeClr val="lt2"/>
                </a:solidFill>
                <a:latin typeface="Rajdhani"/>
                <a:ea typeface="Rajdhani"/>
                <a:cs typeface="Rajdhani"/>
                <a:sym typeface="Rajdhani"/>
              </a:defRPr>
            </a:lvl4pPr>
            <a:lvl5pPr marR="0" lvl="4" algn="l" rtl="0" eaLnBrk="1" hangingPunct="1">
              <a:lnSpc>
                <a:spcPct val="100000"/>
              </a:lnSpc>
              <a:spcBef>
                <a:spcPts val="0"/>
              </a:spcBef>
              <a:spcAft>
                <a:spcPts val="0"/>
              </a:spcAft>
              <a:buClr>
                <a:schemeClr val="lt2"/>
              </a:buClr>
              <a:buSzPts val="2800"/>
              <a:buFont typeface="Rajdhani"/>
              <a:buNone/>
              <a:defRPr sz="2800" b="1" i="0" u="none" strike="noStrike" cap="none">
                <a:solidFill>
                  <a:schemeClr val="lt2"/>
                </a:solidFill>
                <a:latin typeface="Rajdhani"/>
                <a:ea typeface="Rajdhani"/>
                <a:cs typeface="Rajdhani"/>
                <a:sym typeface="Rajdhani"/>
              </a:defRPr>
            </a:lvl5pPr>
            <a:lvl6pPr marR="0" lvl="5" algn="l" rtl="0" eaLnBrk="1" hangingPunct="1">
              <a:lnSpc>
                <a:spcPct val="100000"/>
              </a:lnSpc>
              <a:spcBef>
                <a:spcPts val="0"/>
              </a:spcBef>
              <a:spcAft>
                <a:spcPts val="0"/>
              </a:spcAft>
              <a:buClr>
                <a:schemeClr val="lt2"/>
              </a:buClr>
              <a:buSzPts val="2800"/>
              <a:buFont typeface="Rajdhani"/>
              <a:buNone/>
              <a:defRPr sz="2800" b="1" i="0" u="none" strike="noStrike" cap="none">
                <a:solidFill>
                  <a:schemeClr val="lt2"/>
                </a:solidFill>
                <a:latin typeface="Rajdhani"/>
                <a:ea typeface="Rajdhani"/>
                <a:cs typeface="Rajdhani"/>
                <a:sym typeface="Rajdhani"/>
              </a:defRPr>
            </a:lvl6pPr>
            <a:lvl7pPr marR="0" lvl="6" algn="l" rtl="0" eaLnBrk="1" hangingPunct="1">
              <a:lnSpc>
                <a:spcPct val="100000"/>
              </a:lnSpc>
              <a:spcBef>
                <a:spcPts val="0"/>
              </a:spcBef>
              <a:spcAft>
                <a:spcPts val="0"/>
              </a:spcAft>
              <a:buClr>
                <a:schemeClr val="lt2"/>
              </a:buClr>
              <a:buSzPts val="2800"/>
              <a:buFont typeface="Rajdhani"/>
              <a:buNone/>
              <a:defRPr sz="2800" b="1" i="0" u="none" strike="noStrike" cap="none">
                <a:solidFill>
                  <a:schemeClr val="lt2"/>
                </a:solidFill>
                <a:latin typeface="Rajdhani"/>
                <a:ea typeface="Rajdhani"/>
                <a:cs typeface="Rajdhani"/>
                <a:sym typeface="Rajdhani"/>
              </a:defRPr>
            </a:lvl7pPr>
            <a:lvl8pPr marR="0" lvl="7" algn="l" rtl="0" eaLnBrk="1" hangingPunct="1">
              <a:lnSpc>
                <a:spcPct val="100000"/>
              </a:lnSpc>
              <a:spcBef>
                <a:spcPts val="0"/>
              </a:spcBef>
              <a:spcAft>
                <a:spcPts val="0"/>
              </a:spcAft>
              <a:buClr>
                <a:schemeClr val="lt2"/>
              </a:buClr>
              <a:buSzPts val="2800"/>
              <a:buFont typeface="Rajdhani"/>
              <a:buNone/>
              <a:defRPr sz="2800" b="1" i="0" u="none" strike="noStrike" cap="none">
                <a:solidFill>
                  <a:schemeClr val="lt2"/>
                </a:solidFill>
                <a:latin typeface="Rajdhani"/>
                <a:ea typeface="Rajdhani"/>
                <a:cs typeface="Rajdhani"/>
                <a:sym typeface="Rajdhani"/>
              </a:defRPr>
            </a:lvl8pPr>
            <a:lvl9pPr marR="0" lvl="8" algn="l" rtl="0" eaLnBrk="1" hangingPunct="1">
              <a:lnSpc>
                <a:spcPct val="100000"/>
              </a:lnSpc>
              <a:spcBef>
                <a:spcPts val="0"/>
              </a:spcBef>
              <a:spcAft>
                <a:spcPts val="0"/>
              </a:spcAft>
              <a:buClr>
                <a:schemeClr val="lt2"/>
              </a:buClr>
              <a:buSzPts val="2800"/>
              <a:buFont typeface="Rajdhani"/>
              <a:buNone/>
              <a:defRPr sz="2800" b="1" i="0" u="none" strike="noStrike" cap="none">
                <a:solidFill>
                  <a:schemeClr val="lt2"/>
                </a:solidFill>
                <a:latin typeface="Rajdhani"/>
                <a:ea typeface="Rajdhani"/>
                <a:cs typeface="Rajdhani"/>
                <a:sym typeface="Rajdhani"/>
              </a:defRPr>
            </a:lvl9pPr>
          </a:lstStyle>
          <a:p>
            <a:pPr algn="ctr"/>
            <a:endParaRPr lang="en-US" sz="2000" kern="0"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62907" y="106710"/>
            <a:ext cx="7765961" cy="6538789"/>
          </a:xfrm>
          <a:prstGeom prst="rect">
            <a:avLst/>
          </a:prstGeom>
        </p:spPr>
      </p:pic>
      <p:sp>
        <p:nvSpPr>
          <p:cNvPr id="3" name="TextBox 2"/>
          <p:cNvSpPr txBox="1"/>
          <p:nvPr/>
        </p:nvSpPr>
        <p:spPr>
          <a:xfrm>
            <a:off x="528034" y="765650"/>
            <a:ext cx="3116687" cy="3970318"/>
          </a:xfrm>
          <a:prstGeom prst="rect">
            <a:avLst/>
          </a:prstGeom>
          <a:noFill/>
        </p:spPr>
        <p:txBody>
          <a:bodyPr wrap="square" rtlCol="0">
            <a:spAutoFit/>
          </a:bodyPr>
          <a:lstStyle/>
          <a:p>
            <a:pPr lvl="0"/>
            <a:r>
              <a:rPr lang="en-US" dirty="0">
                <a:solidFill>
                  <a:srgbClr val="FFFFFF"/>
                </a:solidFill>
              </a:rPr>
              <a:t>On the </a:t>
            </a:r>
            <a:r>
              <a:rPr lang="en-US" dirty="0" err="1">
                <a:solidFill>
                  <a:srgbClr val="FFFFFF"/>
                </a:solidFill>
              </a:rPr>
              <a:t>Arcgis</a:t>
            </a:r>
            <a:r>
              <a:rPr lang="en-US" dirty="0">
                <a:solidFill>
                  <a:srgbClr val="FFFFFF"/>
                </a:solidFill>
              </a:rPr>
              <a:t>, convert the </a:t>
            </a:r>
            <a:r>
              <a:rPr lang="en-US" dirty="0" err="1">
                <a:solidFill>
                  <a:srgbClr val="FFFFFF"/>
                </a:solidFill>
              </a:rPr>
              <a:t>gpx</a:t>
            </a:r>
            <a:r>
              <a:rPr lang="en-US" dirty="0">
                <a:solidFill>
                  <a:srgbClr val="FFFFFF"/>
                </a:solidFill>
              </a:rPr>
              <a:t> file downloaded from the </a:t>
            </a:r>
            <a:r>
              <a:rPr lang="en-US" dirty="0" err="1">
                <a:solidFill>
                  <a:srgbClr val="FFFFFF"/>
                </a:solidFill>
              </a:rPr>
              <a:t>gps</a:t>
            </a:r>
            <a:r>
              <a:rPr lang="en-US" dirty="0">
                <a:solidFill>
                  <a:srgbClr val="FFFFFF"/>
                </a:solidFill>
              </a:rPr>
              <a:t> visualization website to features using “</a:t>
            </a:r>
            <a:r>
              <a:rPr lang="en-US" dirty="0" err="1">
                <a:solidFill>
                  <a:srgbClr val="FFFFFF"/>
                </a:solidFill>
              </a:rPr>
              <a:t>gpx</a:t>
            </a:r>
            <a:r>
              <a:rPr lang="en-US" dirty="0">
                <a:solidFill>
                  <a:srgbClr val="FFFFFF"/>
                </a:solidFill>
              </a:rPr>
              <a:t> to features” tool</a:t>
            </a:r>
          </a:p>
          <a:p>
            <a:pPr marL="285750" lvl="0" indent="-285750">
              <a:buFont typeface="Arial" panose="020B0604020202020204" pitchFamily="34" charset="0"/>
              <a:buChar char="•"/>
            </a:pPr>
            <a:r>
              <a:rPr lang="en-GB" dirty="0">
                <a:solidFill>
                  <a:srgbClr val="FFFFFF"/>
                </a:solidFill>
              </a:rPr>
              <a:t>By converting GPX files to features in </a:t>
            </a:r>
            <a:r>
              <a:rPr lang="en-GB" dirty="0" err="1">
                <a:solidFill>
                  <a:srgbClr val="FFFFFF"/>
                </a:solidFill>
              </a:rPr>
              <a:t>ArcMap</a:t>
            </a:r>
            <a:r>
              <a:rPr lang="en-GB" dirty="0">
                <a:solidFill>
                  <a:srgbClr val="FFFFFF"/>
                </a:solidFill>
              </a:rPr>
              <a:t>, it gives full advantage of the robust spatial analysis capabilities, data integration, and visualization options available in the ArcGIS</a:t>
            </a:r>
            <a:endParaRPr lang="en-US" dirty="0">
              <a:solidFill>
                <a:srgbClr val="FFFFFF"/>
              </a:solidFill>
            </a:endParaRPr>
          </a:p>
          <a:p>
            <a:endParaRPr lang="en-US" dirty="0">
              <a:solidFill>
                <a:srgbClr val="FFFFFF"/>
              </a:solidFill>
            </a:endParaRPr>
          </a:p>
        </p:txBody>
      </p:sp>
    </p:spTree>
    <p:extLst>
      <p:ext uri="{BB962C8B-B14F-4D97-AF65-F5344CB8AC3E}">
        <p14:creationId xmlns:p14="http://schemas.microsoft.com/office/powerpoint/2010/main" val="359959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idx="4294967295"/>
          </p:nvPr>
        </p:nvSpPr>
        <p:spPr>
          <a:xfrm>
            <a:off x="1470427" y="502500"/>
            <a:ext cx="9798587" cy="457200"/>
          </a:xfrm>
        </p:spPr>
        <p:txBody>
          <a:bodyPr>
            <a:noAutofit/>
          </a:bodyPr>
          <a:lstStyle/>
          <a:p>
            <a:pPr algn="ctr"/>
            <a:r>
              <a:rPr lang="en-US" sz="2400" dirty="0"/>
              <a:t>Interpolating the data to create a Digital Elevation Model(DEM)</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21238" y="1082719"/>
            <a:ext cx="7740203" cy="5511263"/>
          </a:xfrm>
          <a:prstGeom prst="rect">
            <a:avLst/>
          </a:prstGeom>
        </p:spPr>
      </p:pic>
      <p:sp>
        <p:nvSpPr>
          <p:cNvPr id="3" name="TextBox 2"/>
          <p:cNvSpPr txBox="1"/>
          <p:nvPr/>
        </p:nvSpPr>
        <p:spPr>
          <a:xfrm>
            <a:off x="296214" y="1468192"/>
            <a:ext cx="2266682" cy="2585323"/>
          </a:xfrm>
          <a:prstGeom prst="rect">
            <a:avLst/>
          </a:prstGeom>
          <a:noFill/>
        </p:spPr>
        <p:txBody>
          <a:bodyPr wrap="square" rtlCol="0">
            <a:spAutoFit/>
          </a:bodyPr>
          <a:lstStyle/>
          <a:p>
            <a:r>
              <a:rPr lang="en-US" dirty="0">
                <a:solidFill>
                  <a:srgbClr val="FFFFFF"/>
                </a:solidFill>
              </a:rPr>
              <a:t>Using interpolation tools: KRIGING to estimate elevation values at unmeasured locations based on known elevation data points</a:t>
            </a:r>
          </a:p>
          <a:p>
            <a:endParaRPr lang="en-US" dirty="0">
              <a:solidFill>
                <a:srgbClr val="FFFFFF"/>
              </a:solidFill>
            </a:endParaRPr>
          </a:p>
        </p:txBody>
      </p:sp>
    </p:spTree>
    <p:extLst>
      <p:ext uri="{BB962C8B-B14F-4D97-AF65-F5344CB8AC3E}">
        <p14:creationId xmlns:p14="http://schemas.microsoft.com/office/powerpoint/2010/main" val="17736198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37881" y="309093"/>
            <a:ext cx="6452316" cy="369332"/>
          </a:xfrm>
          <a:prstGeom prst="rect">
            <a:avLst/>
          </a:prstGeom>
          <a:noFill/>
        </p:spPr>
        <p:txBody>
          <a:bodyPr wrap="square" rtlCol="0">
            <a:spAutoFit/>
          </a:bodyPr>
          <a:lstStyle/>
          <a:p>
            <a:r>
              <a:rPr lang="en-US" dirty="0">
                <a:solidFill>
                  <a:srgbClr val="FFFFFF"/>
                </a:solidFill>
              </a:rPr>
              <a:t>Picture showing the result of </a:t>
            </a:r>
            <a:r>
              <a:rPr lang="en-US" dirty="0" err="1">
                <a:solidFill>
                  <a:srgbClr val="FFFFFF"/>
                </a:solidFill>
              </a:rPr>
              <a:t>kriging</a:t>
            </a:r>
            <a:r>
              <a:rPr lang="en-US" dirty="0">
                <a:solidFill>
                  <a:srgbClr val="FFFFFF"/>
                </a:solidFill>
              </a:rPr>
              <a:t> interpolation</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3808" y="769422"/>
            <a:ext cx="8603088" cy="5966229"/>
          </a:xfrm>
          <a:prstGeom prst="rect">
            <a:avLst/>
          </a:prstGeom>
        </p:spPr>
      </p:pic>
    </p:spTree>
    <p:extLst>
      <p:ext uri="{BB962C8B-B14F-4D97-AF65-F5344CB8AC3E}">
        <p14:creationId xmlns:p14="http://schemas.microsoft.com/office/powerpoint/2010/main" val="21381859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1661374" y="335074"/>
            <a:ext cx="9916732" cy="1017208"/>
          </a:xfrm>
        </p:spPr>
        <p:txBody>
          <a:bodyPr>
            <a:normAutofit fontScale="90000"/>
          </a:bodyPr>
          <a:lstStyle/>
          <a:p>
            <a:r>
              <a:rPr lang="en-US" dirty="0"/>
              <a:t>Using the "Contour" tool available in the Spatial Analyst extension to generate contour lines.</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84112" y="1352282"/>
            <a:ext cx="8435662" cy="5382643"/>
          </a:xfrm>
          <a:prstGeom prst="rect">
            <a:avLst/>
          </a:prstGeom>
        </p:spPr>
      </p:pic>
      <p:sp>
        <p:nvSpPr>
          <p:cNvPr id="3" name="TextBox 2"/>
          <p:cNvSpPr txBox="1"/>
          <p:nvPr/>
        </p:nvSpPr>
        <p:spPr>
          <a:xfrm>
            <a:off x="399245" y="1725769"/>
            <a:ext cx="2524259" cy="2862322"/>
          </a:xfrm>
          <a:prstGeom prst="rect">
            <a:avLst/>
          </a:prstGeom>
          <a:noFill/>
        </p:spPr>
        <p:txBody>
          <a:bodyPr wrap="square" rtlCol="0">
            <a:spAutoFit/>
          </a:bodyPr>
          <a:lstStyle/>
          <a:p>
            <a:r>
              <a:rPr lang="en-GB" dirty="0">
                <a:solidFill>
                  <a:srgbClr val="FFFFFF"/>
                </a:solidFill>
              </a:rPr>
              <a:t>the contour interval refers to the vertical distance between adjacent contour lines on a contour map</a:t>
            </a:r>
          </a:p>
          <a:p>
            <a:r>
              <a:rPr lang="en-GB" dirty="0">
                <a:solidFill>
                  <a:srgbClr val="FFFFFF"/>
                </a:solidFill>
              </a:rPr>
              <a:t>The contour interval used is 50m to show the interval, or distance, between contour lines.</a:t>
            </a:r>
            <a:endParaRPr lang="en-US" dirty="0">
              <a:solidFill>
                <a:srgbClr val="FFFFFF"/>
              </a:solidFill>
            </a:endParaRPr>
          </a:p>
        </p:txBody>
      </p:sp>
    </p:spTree>
    <p:extLst>
      <p:ext uri="{BB962C8B-B14F-4D97-AF65-F5344CB8AC3E}">
        <p14:creationId xmlns:p14="http://schemas.microsoft.com/office/powerpoint/2010/main" val="33903382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22737" y="927279"/>
            <a:ext cx="8358389" cy="369332"/>
          </a:xfrm>
          <a:prstGeom prst="rect">
            <a:avLst/>
          </a:prstGeom>
          <a:noFill/>
        </p:spPr>
        <p:txBody>
          <a:bodyPr wrap="square" rtlCol="0">
            <a:spAutoFit/>
          </a:bodyPr>
          <a:lstStyle/>
          <a:p>
            <a:r>
              <a:rPr lang="en-US" dirty="0">
                <a:solidFill>
                  <a:srgbClr val="FFFFFF"/>
                </a:solidFill>
              </a:rPr>
              <a:t>Picture showing contour lines at 50 meters contour interval</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2731" y="1296611"/>
            <a:ext cx="10058400" cy="5331099"/>
          </a:xfrm>
          <a:prstGeom prst="rect">
            <a:avLst/>
          </a:prstGeom>
        </p:spPr>
      </p:pic>
    </p:spTree>
    <p:extLst>
      <p:ext uri="{BB962C8B-B14F-4D97-AF65-F5344CB8AC3E}">
        <p14:creationId xmlns:p14="http://schemas.microsoft.com/office/powerpoint/2010/main" val="14139837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06073" y="489397"/>
            <a:ext cx="7392473" cy="4247317"/>
          </a:xfrm>
          <a:prstGeom prst="rect">
            <a:avLst/>
          </a:prstGeom>
          <a:noFill/>
        </p:spPr>
        <p:txBody>
          <a:bodyPr wrap="square" rtlCol="0">
            <a:spAutoFit/>
          </a:bodyPr>
          <a:lstStyle/>
          <a:p>
            <a:r>
              <a:rPr lang="en-GB" sz="5400" dirty="0">
                <a:solidFill>
                  <a:srgbClr val="FFFFFF"/>
                </a:solidFill>
                <a:latin typeface="Times New Roman" panose="02020603050405020304" pitchFamily="18" charset="0"/>
                <a:cs typeface="Times New Roman" panose="02020603050405020304" pitchFamily="18" charset="0"/>
              </a:rPr>
              <a:t>In summary,</a:t>
            </a:r>
          </a:p>
          <a:p>
            <a:endParaRPr lang="en-GB" sz="2400" dirty="0">
              <a:solidFill>
                <a:srgbClr val="FFFFFF"/>
              </a:solidFill>
              <a:latin typeface="Times New Roman" panose="02020603050405020304" pitchFamily="18" charset="0"/>
              <a:cs typeface="Times New Roman" panose="02020603050405020304" pitchFamily="18" charset="0"/>
            </a:endParaRPr>
          </a:p>
          <a:p>
            <a:endParaRPr lang="en-GB" sz="2400" dirty="0">
              <a:solidFill>
                <a:srgbClr val="FFFFFF"/>
              </a:solidFill>
              <a:latin typeface="Times New Roman" panose="02020603050405020304" pitchFamily="18" charset="0"/>
              <a:cs typeface="Times New Roman" panose="02020603050405020304" pitchFamily="18" charset="0"/>
            </a:endParaRPr>
          </a:p>
          <a:p>
            <a:r>
              <a:rPr lang="en-GB" sz="2400" dirty="0">
                <a:solidFill>
                  <a:srgbClr val="FFFFFF"/>
                </a:solidFill>
                <a:latin typeface="Times New Roman" panose="02020603050405020304" pitchFamily="18" charset="0"/>
                <a:cs typeface="Times New Roman" panose="02020603050405020304" pitchFamily="18" charset="0"/>
              </a:rPr>
              <a:t>Contour lines are essential tools in GIS and cartography, providing information about elevation, slope, relief, drainage patterns, and more. They enable us to interpret and understand the terrain's characteristics, plan routes, make informed decisions, and perform various analyses related to land use, engineering, and environmental management.</a:t>
            </a:r>
            <a:endParaRPr lang="en-US" sz="2400" dirty="0">
              <a:solidFill>
                <a:srgbClr val="FFFF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776235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idx="1"/>
          </p:nvPr>
        </p:nvSpPr>
        <p:spPr>
          <a:xfrm>
            <a:off x="960000" y="1536632"/>
            <a:ext cx="10424924" cy="5044472"/>
          </a:xfrm>
          <a:solidFill>
            <a:schemeClr val="accent1">
              <a:lumMod val="90000"/>
              <a:lumOff val="10000"/>
              <a:alpha val="45090"/>
            </a:schemeClr>
          </a:solidFill>
        </p:spPr>
        <p:txBody>
          <a:bodyPr/>
          <a:lstStyle/>
          <a:p>
            <a:pPr marL="285750" lvl="0" indent="-285750" algn="just">
              <a:lnSpc>
                <a:spcPct val="150000"/>
              </a:lnSpc>
              <a:spcAft>
                <a:spcPts val="600"/>
              </a:spcAft>
              <a:buClrTx/>
              <a:buSzTx/>
              <a:buFont typeface="Wingdings" panose="05000000000000000000" pitchFamily="2" charset="2"/>
              <a:buChar char="Ø"/>
            </a:pPr>
            <a:r>
              <a:rPr lang="en-US" sz="2000" kern="1200" dirty="0">
                <a:latin typeface="Fira Sans Condensed Light" panose="020B0604020202020204" charset="0"/>
                <a:ea typeface="Calibri" panose="020F0502020204030204" pitchFamily="34" charset="0"/>
                <a:cs typeface="Times New Roman" panose="02020603050405020304" pitchFamily="18" charset="0"/>
              </a:rPr>
              <a:t>Having completed the Student Industrial Work Experience Scheme (SIWES), I have gained valuable first-hand Industrial based practical experience of what the Remote Sensing and GIS industry entails. </a:t>
            </a:r>
          </a:p>
          <a:p>
            <a:pPr marL="0" lvl="0" indent="0" algn="just">
              <a:lnSpc>
                <a:spcPct val="150000"/>
              </a:lnSpc>
              <a:spcAft>
                <a:spcPts val="600"/>
              </a:spcAft>
              <a:buClrTx/>
              <a:buSzTx/>
              <a:buNone/>
            </a:pPr>
            <a:endParaRPr lang="en-US" sz="2000" kern="1200" dirty="0">
              <a:latin typeface="Fira Sans Condensed Light" panose="020B0604020202020204" charset="0"/>
              <a:ea typeface="Calibri" panose="020F0502020204030204" pitchFamily="34" charset="0"/>
              <a:cs typeface="Times New Roman" panose="02020603050405020304" pitchFamily="18" charset="0"/>
            </a:endParaRPr>
          </a:p>
          <a:p>
            <a:pPr marL="285750" lvl="0" indent="-285750" algn="just">
              <a:lnSpc>
                <a:spcPct val="150000"/>
              </a:lnSpc>
              <a:spcAft>
                <a:spcPts val="600"/>
              </a:spcAft>
              <a:buClrTx/>
              <a:buSzTx/>
              <a:buFont typeface="Wingdings" panose="05000000000000000000" pitchFamily="2" charset="2"/>
              <a:buChar char="Ø"/>
            </a:pPr>
            <a:r>
              <a:rPr lang="en-US" sz="2000" kern="1200" dirty="0">
                <a:latin typeface="Fira Sans Condensed Light" panose="020B0604020202020204" charset="0"/>
                <a:ea typeface="Calibri" panose="020F0502020204030204" pitchFamily="34" charset="0"/>
                <a:cs typeface="Times New Roman" panose="02020603050405020304" pitchFamily="18" charset="0"/>
              </a:rPr>
              <a:t>The industrial training </a:t>
            </a:r>
            <a:r>
              <a:rPr lang="en-US" sz="2000" kern="1200" dirty="0" err="1">
                <a:latin typeface="Fira Sans Condensed Light" panose="020B0604020202020204" charset="0"/>
                <a:ea typeface="Calibri" panose="020F0502020204030204" pitchFamily="34" charset="0"/>
                <a:cs typeface="Times New Roman" panose="02020603050405020304" pitchFamily="18" charset="0"/>
              </a:rPr>
              <a:t>programme</a:t>
            </a:r>
            <a:r>
              <a:rPr lang="en-US" sz="2000" kern="1200" dirty="0">
                <a:latin typeface="Fira Sans Condensed Light" panose="020B0604020202020204" charset="0"/>
                <a:ea typeface="Calibri" panose="020F0502020204030204" pitchFamily="34" charset="0"/>
                <a:cs typeface="Times New Roman" panose="02020603050405020304" pitchFamily="18" charset="0"/>
              </a:rPr>
              <a:t> has bridged the gap between the theoretical and practical knowledge I already had with the skills required in the work environment.</a:t>
            </a:r>
          </a:p>
          <a:p>
            <a:pPr marL="285750" lvl="0" indent="-285750" algn="just">
              <a:lnSpc>
                <a:spcPct val="150000"/>
              </a:lnSpc>
              <a:spcAft>
                <a:spcPts val="600"/>
              </a:spcAft>
              <a:buClrTx/>
              <a:buSzTx/>
              <a:buFont typeface="Wingdings" panose="05000000000000000000" pitchFamily="2" charset="2"/>
              <a:buChar char="Ø"/>
            </a:pPr>
            <a:endParaRPr lang="en-US" sz="2000" kern="1200" dirty="0">
              <a:latin typeface="Fira Sans Condensed Light" panose="020B0604020202020204" charset="0"/>
              <a:ea typeface="Calibri" panose="020F0502020204030204" pitchFamily="34" charset="0"/>
              <a:cs typeface="Times New Roman" panose="02020603050405020304" pitchFamily="18" charset="0"/>
            </a:endParaRPr>
          </a:p>
          <a:p>
            <a:pPr marL="285750" lvl="0" indent="-285750" algn="just">
              <a:lnSpc>
                <a:spcPct val="150000"/>
              </a:lnSpc>
              <a:spcAft>
                <a:spcPts val="600"/>
              </a:spcAft>
              <a:buClrTx/>
              <a:buSzTx/>
              <a:buFont typeface="Wingdings" panose="05000000000000000000" pitchFamily="2" charset="2"/>
              <a:buChar char="Ø"/>
            </a:pPr>
            <a:r>
              <a:rPr lang="en-US" sz="2000" kern="1200" dirty="0">
                <a:latin typeface="Fira Sans Condensed Light" panose="020B0604020202020204" charset="0"/>
                <a:ea typeface="Calibri" panose="020F0502020204030204" pitchFamily="34" charset="0"/>
                <a:cs typeface="Times New Roman" panose="02020603050405020304" pitchFamily="18" charset="0"/>
              </a:rPr>
              <a:t>The SIWES </a:t>
            </a:r>
            <a:r>
              <a:rPr lang="en-US" sz="2000" kern="1200" dirty="0" err="1">
                <a:latin typeface="Fira Sans Condensed Light" panose="020B0604020202020204" charset="0"/>
                <a:ea typeface="Calibri" panose="020F0502020204030204" pitchFamily="34" charset="0"/>
                <a:cs typeface="Times New Roman" panose="02020603050405020304" pitchFamily="18" charset="0"/>
              </a:rPr>
              <a:t>programme</a:t>
            </a:r>
            <a:r>
              <a:rPr lang="en-US" sz="2000" kern="1200" dirty="0">
                <a:latin typeface="Fira Sans Condensed Light" panose="020B0604020202020204" charset="0"/>
                <a:ea typeface="Calibri" panose="020F0502020204030204" pitchFamily="34" charset="0"/>
                <a:cs typeface="Times New Roman" panose="02020603050405020304" pitchFamily="18" charset="0"/>
              </a:rPr>
              <a:t> has also served as a life experience as I was able to gain some relevant skills  that I know will be useful to me not only in the working environment.</a:t>
            </a:r>
          </a:p>
        </p:txBody>
      </p:sp>
      <p:sp>
        <p:nvSpPr>
          <p:cNvPr id="3" name="Title 2"/>
          <p:cNvSpPr>
            <a:spLocks noGrp="1"/>
          </p:cNvSpPr>
          <p:nvPr>
            <p:ph type="title"/>
          </p:nvPr>
        </p:nvSpPr>
        <p:spPr/>
        <p:txBody>
          <a:bodyPr/>
          <a:lstStyle/>
          <a:p>
            <a:r>
              <a:rPr lang="en-US" dirty="0"/>
              <a:t>CONCLUSION</a:t>
            </a:r>
          </a:p>
        </p:txBody>
      </p:sp>
    </p:spTree>
    <p:extLst>
      <p:ext uri="{BB962C8B-B14F-4D97-AF65-F5344CB8AC3E}">
        <p14:creationId xmlns:p14="http://schemas.microsoft.com/office/powerpoint/2010/main" val="14409331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idx="1"/>
          </p:nvPr>
        </p:nvSpPr>
        <p:spPr>
          <a:solidFill>
            <a:schemeClr val="accent1">
              <a:lumMod val="90000"/>
              <a:lumOff val="10000"/>
              <a:alpha val="45090"/>
            </a:schemeClr>
          </a:solidFill>
        </p:spPr>
        <p:txBody>
          <a:bodyPr/>
          <a:lstStyle/>
          <a:p>
            <a:pPr marL="0" lvl="0" indent="0" algn="just">
              <a:lnSpc>
                <a:spcPct val="200000"/>
              </a:lnSpc>
              <a:spcAft>
                <a:spcPts val="800"/>
              </a:spcAft>
              <a:buClrTx/>
              <a:buSzTx/>
              <a:buNone/>
            </a:pPr>
            <a:r>
              <a:rPr lang="en-US" sz="1800" kern="1200" dirty="0">
                <a:latin typeface="Fira Sans Condensed Light" panose="020B0604020202020204" charset="0"/>
                <a:ea typeface="Calibri" panose="020F0502020204030204" pitchFamily="34" charset="0"/>
                <a:cs typeface="Times New Roman" panose="02020603050405020304" pitchFamily="18" charset="0"/>
              </a:rPr>
              <a:t>As is with anything worth doing at all, I faced quite a few challenges before and over the course of the Student Industrial Work Experience Scheme (SIWES). Some of which includes:</a:t>
            </a:r>
          </a:p>
          <a:p>
            <a:pPr marL="285750" lvl="0" indent="-285750" algn="just">
              <a:lnSpc>
                <a:spcPct val="200000"/>
              </a:lnSpc>
              <a:buClrTx/>
              <a:buSzTx/>
              <a:buFont typeface="Wingdings" panose="05000000000000000000" pitchFamily="2" charset="2"/>
              <a:buChar char="Ø"/>
            </a:pPr>
            <a:r>
              <a:rPr lang="en-US" sz="1800" kern="1200" dirty="0">
                <a:latin typeface="Fira Sans Condensed Light" panose="020B0604020202020204" charset="0"/>
                <a:ea typeface="Calibri" panose="020F0502020204030204" pitchFamily="34" charset="0"/>
                <a:cs typeface="Times New Roman" panose="02020603050405020304" pitchFamily="18" charset="0"/>
              </a:rPr>
              <a:t>Difficulty in finding placement</a:t>
            </a:r>
          </a:p>
          <a:p>
            <a:pPr marL="285750" lvl="0" indent="-285750" algn="just">
              <a:lnSpc>
                <a:spcPct val="200000"/>
              </a:lnSpc>
              <a:buClrTx/>
              <a:buSzTx/>
              <a:buFont typeface="Wingdings" panose="05000000000000000000" pitchFamily="2" charset="2"/>
              <a:buChar char="Ø"/>
            </a:pPr>
            <a:r>
              <a:rPr lang="en-US" sz="1800" kern="1200" dirty="0">
                <a:latin typeface="Fira Sans Condensed Light" panose="020B0604020202020204" charset="0"/>
                <a:ea typeface="Calibri" panose="020F0502020204030204" pitchFamily="34" charset="0"/>
                <a:cs typeface="Times New Roman" panose="02020603050405020304" pitchFamily="18" charset="0"/>
              </a:rPr>
              <a:t>Cash scarcity during cashless policy</a:t>
            </a:r>
          </a:p>
          <a:p>
            <a:pPr marL="285750" lvl="0" indent="-285750" algn="just">
              <a:lnSpc>
                <a:spcPct val="200000"/>
              </a:lnSpc>
              <a:buClrTx/>
              <a:buSzTx/>
              <a:buFont typeface="Wingdings" panose="05000000000000000000" pitchFamily="2" charset="2"/>
              <a:buChar char="Ø"/>
            </a:pPr>
            <a:r>
              <a:rPr lang="en-US" sz="1800" kern="1200" dirty="0">
                <a:latin typeface="Fira Sans Condensed Light" panose="020B0604020202020204" charset="0"/>
                <a:ea typeface="Calibri" panose="020F0502020204030204" pitchFamily="34" charset="0"/>
                <a:cs typeface="Times New Roman" panose="02020603050405020304" pitchFamily="18" charset="0"/>
              </a:rPr>
              <a:t>High cost of transportation from residential area to GIS consult.</a:t>
            </a:r>
          </a:p>
        </p:txBody>
      </p:sp>
      <p:sp>
        <p:nvSpPr>
          <p:cNvPr id="3" name="Title 2"/>
          <p:cNvSpPr>
            <a:spLocks noGrp="1"/>
          </p:cNvSpPr>
          <p:nvPr>
            <p:ph type="title"/>
          </p:nvPr>
        </p:nvSpPr>
        <p:spPr/>
        <p:txBody>
          <a:bodyPr/>
          <a:lstStyle/>
          <a:p>
            <a:r>
              <a:rPr lang="en-US" dirty="0"/>
              <a:t>CHALLENGES FACED</a:t>
            </a:r>
          </a:p>
        </p:txBody>
      </p:sp>
    </p:spTree>
    <p:extLst>
      <p:ext uri="{BB962C8B-B14F-4D97-AF65-F5344CB8AC3E}">
        <p14:creationId xmlns:p14="http://schemas.microsoft.com/office/powerpoint/2010/main" val="4100275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idx="1"/>
          </p:nvPr>
        </p:nvSpPr>
        <p:spPr>
          <a:xfrm>
            <a:off x="959999" y="1536633"/>
            <a:ext cx="10272133" cy="4825530"/>
          </a:xfrm>
          <a:solidFill>
            <a:schemeClr val="accent1">
              <a:lumMod val="90000"/>
              <a:lumOff val="10000"/>
              <a:alpha val="45090"/>
            </a:schemeClr>
          </a:solidFill>
        </p:spPr>
        <p:txBody>
          <a:bodyPr/>
          <a:lstStyle/>
          <a:p>
            <a:pPr marL="0" lvl="0" indent="0" algn="just">
              <a:lnSpc>
                <a:spcPct val="150000"/>
              </a:lnSpc>
              <a:buClrTx/>
              <a:buSzTx/>
              <a:buNone/>
            </a:pPr>
            <a:r>
              <a:rPr lang="en-US" sz="1800" kern="1200" dirty="0">
                <a:latin typeface="Fira Sans Condensed" panose="020B0604020202020204" charset="0"/>
                <a:ea typeface="Calibri" panose="020F0502020204030204" pitchFamily="34" charset="0"/>
                <a:cs typeface="Times New Roman" panose="02020603050405020304" pitchFamily="18" charset="0"/>
              </a:rPr>
              <a:t>Here are some recommendations that I believe can be useful in improving the Student Industrial Work Experience </a:t>
            </a:r>
            <a:r>
              <a:rPr lang="en-US" sz="1800" kern="1200" dirty="0" err="1">
                <a:latin typeface="Fira Sans Condensed" panose="020B0604020202020204" charset="0"/>
                <a:ea typeface="Calibri" panose="020F0502020204030204" pitchFamily="34" charset="0"/>
                <a:cs typeface="Times New Roman" panose="02020603050405020304" pitchFamily="18" charset="0"/>
              </a:rPr>
              <a:t>programme</a:t>
            </a:r>
            <a:r>
              <a:rPr lang="en-US" sz="1800" kern="1200" dirty="0">
                <a:latin typeface="Fira Sans Condensed" panose="020B0604020202020204" charset="0"/>
                <a:ea typeface="Calibri" panose="020F0502020204030204" pitchFamily="34" charset="0"/>
                <a:cs typeface="Times New Roman" panose="02020603050405020304" pitchFamily="18" charset="0"/>
              </a:rPr>
              <a:t>.</a:t>
            </a:r>
          </a:p>
          <a:p>
            <a:pPr marL="285750" lvl="0" indent="-285750" algn="just">
              <a:lnSpc>
                <a:spcPct val="150000"/>
              </a:lnSpc>
              <a:buClrTx/>
              <a:buSzTx/>
              <a:buFont typeface="Wingdings" panose="05000000000000000000" pitchFamily="2" charset="2"/>
              <a:buChar char="Ø"/>
            </a:pPr>
            <a:r>
              <a:rPr lang="en-US" sz="1800" kern="1200" dirty="0">
                <a:latin typeface="Fira Sans Condensed" panose="020B0604020202020204" charset="0"/>
                <a:ea typeface="Calibri" panose="020F0502020204030204" pitchFamily="34" charset="0"/>
                <a:cs typeface="Times New Roman" panose="02020603050405020304" pitchFamily="18" charset="0"/>
              </a:rPr>
              <a:t>The department should capitalize on the places that previous sets have done their SIWES </a:t>
            </a:r>
            <a:r>
              <a:rPr lang="en-US" sz="1800" kern="1200" dirty="0" err="1">
                <a:latin typeface="Fira Sans Condensed" panose="020B0604020202020204" charset="0"/>
                <a:ea typeface="Calibri" panose="020F0502020204030204" pitchFamily="34" charset="0"/>
                <a:cs typeface="Times New Roman" panose="02020603050405020304" pitchFamily="18" charset="0"/>
              </a:rPr>
              <a:t>programme</a:t>
            </a:r>
            <a:r>
              <a:rPr lang="en-US" sz="1800" kern="1200" dirty="0">
                <a:latin typeface="Fira Sans Condensed" panose="020B0604020202020204" charset="0"/>
                <a:ea typeface="Calibri" panose="020F0502020204030204" pitchFamily="34" charset="0"/>
                <a:cs typeface="Times New Roman" panose="02020603050405020304" pitchFamily="18" charset="0"/>
              </a:rPr>
              <a:t> and establish a working relationship with them. This way, it will be far easier for students to easily secure Industrial Attachments when needed.</a:t>
            </a:r>
          </a:p>
          <a:p>
            <a:pPr marL="285750" lvl="0" indent="-285750" algn="just">
              <a:lnSpc>
                <a:spcPct val="150000"/>
              </a:lnSpc>
              <a:buClrTx/>
              <a:buSzTx/>
              <a:buFont typeface="Wingdings" panose="05000000000000000000" pitchFamily="2" charset="2"/>
              <a:buChar char="Ø"/>
            </a:pPr>
            <a:r>
              <a:rPr lang="en-US" sz="1800" kern="1200" dirty="0">
                <a:latin typeface="Fira Sans Condensed" panose="020B0604020202020204" charset="0"/>
                <a:ea typeface="Calibri" panose="020F0502020204030204" pitchFamily="34" charset="0"/>
                <a:cs typeface="Times New Roman" panose="02020603050405020304" pitchFamily="18" charset="0"/>
              </a:rPr>
              <a:t>SIWES is a great initiative and it should be properly monitored by the institution to ensure that students are properly learning what they need to know about their industry.</a:t>
            </a:r>
          </a:p>
          <a:p>
            <a:pPr marL="342900" lvl="0" indent="-342900" algn="just">
              <a:lnSpc>
                <a:spcPct val="150000"/>
              </a:lnSpc>
              <a:buClrTx/>
              <a:buSzTx/>
              <a:buFont typeface="Wingdings" panose="05000000000000000000" pitchFamily="2" charset="2"/>
              <a:buChar char=""/>
            </a:pPr>
            <a:r>
              <a:rPr lang="en-US" sz="1800" kern="1200" dirty="0">
                <a:latin typeface="Fira Sans Condensed" panose="020B0604020202020204" charset="0"/>
                <a:ea typeface="Calibri" panose="020F0502020204030204" pitchFamily="34" charset="0"/>
                <a:cs typeface="Times New Roman" panose="02020603050405020304" pitchFamily="18" charset="0"/>
              </a:rPr>
              <a:t>IT is stressful, time consuming, and most importantly money consuming. ITF should therefore assist student by providing student with stipends that can support them during the internship.</a:t>
            </a:r>
          </a:p>
          <a:p>
            <a:pPr marL="342900" lvl="0" indent="-342900" algn="just">
              <a:lnSpc>
                <a:spcPct val="150000"/>
              </a:lnSpc>
              <a:spcAft>
                <a:spcPts val="800"/>
              </a:spcAft>
              <a:buClrTx/>
              <a:buSzTx/>
              <a:buFont typeface="Wingdings" panose="05000000000000000000" pitchFamily="2" charset="2"/>
              <a:buChar char=""/>
            </a:pPr>
            <a:r>
              <a:rPr lang="en-US" sz="1800" kern="1200" dirty="0">
                <a:latin typeface="Fira Sans Condensed" panose="020B0604020202020204" charset="0"/>
                <a:ea typeface="Calibri" panose="020F0502020204030204" pitchFamily="34" charset="0"/>
                <a:cs typeface="Times New Roman" panose="02020603050405020304" pitchFamily="18" charset="0"/>
              </a:rPr>
              <a:t>GIS is quite diverse and touches different areas, so I am indulging all students to explore the application of GIS in different field of study to find what they find best for themselves.</a:t>
            </a:r>
          </a:p>
          <a:p>
            <a:pPr marL="211662" indent="0" algn="just">
              <a:lnSpc>
                <a:spcPct val="150000"/>
              </a:lnSpc>
              <a:buNone/>
            </a:pPr>
            <a:endParaRPr lang="en-US" sz="1800" dirty="0"/>
          </a:p>
        </p:txBody>
      </p:sp>
      <p:sp>
        <p:nvSpPr>
          <p:cNvPr id="3" name="Title 2"/>
          <p:cNvSpPr>
            <a:spLocks noGrp="1"/>
          </p:cNvSpPr>
          <p:nvPr>
            <p:ph type="title"/>
          </p:nvPr>
        </p:nvSpPr>
        <p:spPr/>
        <p:txBody>
          <a:bodyPr/>
          <a:lstStyle/>
          <a:p>
            <a:r>
              <a:rPr lang="en-US" dirty="0"/>
              <a:t>RECOMMENDATION</a:t>
            </a:r>
          </a:p>
        </p:txBody>
      </p:sp>
    </p:spTree>
    <p:extLst>
      <p:ext uri="{BB962C8B-B14F-4D97-AF65-F5344CB8AC3E}">
        <p14:creationId xmlns:p14="http://schemas.microsoft.com/office/powerpoint/2010/main" val="10332994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a:effectLst>
                  <a:outerShdw blurRad="38100" dist="38100" dir="2700000" algn="tl">
                    <a:srgbClr val="000000">
                      <a:alpha val="43137"/>
                    </a:srgbClr>
                  </a:outerShdw>
                </a:effectLst>
                <a:latin typeface="Rajdhani" panose="020B0604020202020204" charset="0"/>
                <a:cs typeface="Rajdhani" panose="020B0604020202020204" charset="0"/>
              </a:rPr>
              <a:t>OUTLINE</a:t>
            </a:r>
            <a:br>
              <a:rPr lang="en-US" sz="4800" dirty="0">
                <a:effectLst>
                  <a:outerShdw blurRad="38100" dist="38100" dir="2700000" algn="tl">
                    <a:srgbClr val="000000">
                      <a:alpha val="43137"/>
                    </a:srgbClr>
                  </a:outerShdw>
                </a:effectLst>
                <a:latin typeface="Rajdhani" panose="020B0604020202020204" charset="0"/>
                <a:cs typeface="Rajdhani" panose="020B0604020202020204" charset="0"/>
              </a:rPr>
            </a:br>
            <a:endParaRPr lang="en-US" sz="4800" dirty="0">
              <a:latin typeface="Rajdhani" panose="020B0604020202020204" charset="0"/>
              <a:cs typeface="Rajdhani" panose="020B0604020202020204" charset="0"/>
            </a:endParaRPr>
          </a:p>
        </p:txBody>
      </p:sp>
      <p:sp>
        <p:nvSpPr>
          <p:cNvPr id="3" name="Text Placeholder 2"/>
          <p:cNvSpPr>
            <a:spLocks noGrp="1"/>
          </p:cNvSpPr>
          <p:nvPr>
            <p:ph type="body" idx="1"/>
          </p:nvPr>
        </p:nvSpPr>
        <p:spPr>
          <a:solidFill>
            <a:schemeClr val="accent1">
              <a:lumMod val="90000"/>
              <a:lumOff val="10000"/>
              <a:alpha val="45090"/>
            </a:schemeClr>
          </a:solidFill>
        </p:spPr>
        <p:txBody>
          <a:bodyPr/>
          <a:lstStyle/>
          <a:p>
            <a:pPr marL="285750" indent="-285750" algn="just">
              <a:lnSpc>
                <a:spcPct val="200000"/>
              </a:lnSpc>
              <a:buFont typeface="Wingdings" panose="05000000000000000000" pitchFamily="2" charset="2"/>
              <a:buChar char="Ø"/>
            </a:pPr>
            <a:r>
              <a:rPr lang="en-US" b="1" dirty="0">
                <a:latin typeface="Calibri" panose="020F0502020204030204" pitchFamily="34" charset="0"/>
                <a:cs typeface="Calibri" panose="020F0502020204030204" pitchFamily="34" charset="0"/>
              </a:rPr>
              <a:t>ABOUT PLACE OF ATTACHMENT: GIS KONSULT</a:t>
            </a:r>
          </a:p>
          <a:p>
            <a:pPr marL="285750" indent="-285750" algn="just">
              <a:lnSpc>
                <a:spcPct val="200000"/>
              </a:lnSpc>
              <a:buFont typeface="Wingdings" panose="05000000000000000000" pitchFamily="2" charset="2"/>
              <a:buChar char="Ø"/>
            </a:pPr>
            <a:r>
              <a:rPr lang="en-US" b="1" dirty="0">
                <a:latin typeface="Calibri" panose="020F0502020204030204" pitchFamily="34" charset="0"/>
                <a:cs typeface="Calibri" panose="020F0502020204030204" pitchFamily="34" charset="0"/>
              </a:rPr>
              <a:t>HIGHLIGHT OF WORK DONE AND EXPERIENCE GAINED</a:t>
            </a:r>
          </a:p>
          <a:p>
            <a:pPr marL="285750" indent="-285750" algn="just">
              <a:lnSpc>
                <a:spcPct val="200000"/>
              </a:lnSpc>
              <a:buFont typeface="Wingdings" panose="05000000000000000000" pitchFamily="2" charset="2"/>
              <a:buChar char="Ø"/>
            </a:pPr>
            <a:r>
              <a:rPr lang="en-US" b="1" dirty="0">
                <a:latin typeface="Calibri" panose="020F0502020204030204" pitchFamily="34" charset="0"/>
                <a:cs typeface="Calibri" panose="020F0502020204030204" pitchFamily="34" charset="0"/>
              </a:rPr>
              <a:t>CONCLUSION</a:t>
            </a:r>
          </a:p>
          <a:p>
            <a:pPr marL="285750" indent="-285750" algn="just">
              <a:lnSpc>
                <a:spcPct val="200000"/>
              </a:lnSpc>
              <a:buFont typeface="Wingdings" panose="05000000000000000000" pitchFamily="2" charset="2"/>
              <a:buChar char="Ø"/>
            </a:pPr>
            <a:r>
              <a:rPr lang="en-US" b="1" dirty="0">
                <a:latin typeface="Calibri" panose="020F0502020204030204" pitchFamily="34" charset="0"/>
                <a:cs typeface="Calibri" panose="020F0502020204030204" pitchFamily="34" charset="0"/>
              </a:rPr>
              <a:t>CHALLENGES FACED</a:t>
            </a:r>
          </a:p>
          <a:p>
            <a:pPr marL="285750" indent="-285750" algn="just">
              <a:lnSpc>
                <a:spcPct val="200000"/>
              </a:lnSpc>
              <a:buFont typeface="Wingdings" panose="05000000000000000000" pitchFamily="2" charset="2"/>
              <a:buChar char="Ø"/>
            </a:pPr>
            <a:r>
              <a:rPr lang="en-US" b="1" dirty="0">
                <a:latin typeface="Calibri" panose="020F0502020204030204" pitchFamily="34" charset="0"/>
                <a:cs typeface="Calibri" panose="020F0502020204030204" pitchFamily="34" charset="0"/>
              </a:rPr>
              <a:t>RECOMMENDATION</a:t>
            </a:r>
          </a:p>
          <a:p>
            <a:pPr marL="0" indent="0" algn="just">
              <a:lnSpc>
                <a:spcPct val="200000"/>
              </a:lnSpc>
              <a:buNone/>
            </a:pPr>
            <a:endParaRPr lang="x-none"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3402132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747"/>
        <p:cNvGrpSpPr/>
        <p:nvPr/>
      </p:nvGrpSpPr>
      <p:grpSpPr>
        <a:xfrm>
          <a:off x="0" y="0"/>
          <a:ext cx="0" cy="0"/>
          <a:chOff x="0" y="0"/>
          <a:chExt cx="0" cy="0"/>
        </a:xfrm>
      </p:grpSpPr>
      <p:sp>
        <p:nvSpPr>
          <p:cNvPr id="748" name="Google Shape;748;p37"/>
          <p:cNvSpPr txBox="1">
            <a:spLocks noGrp="1"/>
          </p:cNvSpPr>
          <p:nvPr>
            <p:ph type="title"/>
          </p:nvPr>
        </p:nvSpPr>
        <p:spPr>
          <a:xfrm>
            <a:off x="2305318" y="1724175"/>
            <a:ext cx="7365487" cy="3800862"/>
          </a:xfrm>
          <a:prstGeom prst="rect">
            <a:avLst/>
          </a:prstGeom>
        </p:spPr>
        <p:txBody>
          <a:bodyPr spcFirstLastPara="1" wrap="square" lIns="121900" tIns="121900" rIns="121900" bIns="121900" anchor="ctr" anchorCtr="0">
            <a:noAutofit/>
          </a:bodyPr>
          <a:lstStyle/>
          <a:p>
            <a:r>
              <a:rPr lang="en-US" sz="6000" dirty="0"/>
              <a:t>THANK YOU FOR LISTENING</a:t>
            </a:r>
            <a:endParaRPr sz="6000" dirty="0"/>
          </a:p>
        </p:txBody>
      </p:sp>
    </p:spTree>
    <p:extLst>
      <p:ext uri="{BB962C8B-B14F-4D97-AF65-F5344CB8AC3E}">
        <p14:creationId xmlns:p14="http://schemas.microsoft.com/office/powerpoint/2010/main" val="20915764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solidFill>
            <a:schemeClr val="accent1">
              <a:lumMod val="90000"/>
              <a:lumOff val="10000"/>
              <a:alpha val="45090"/>
            </a:schemeClr>
          </a:solidFill>
        </p:spPr>
        <p:txBody>
          <a:bodyPr/>
          <a:lstStyle/>
          <a:p>
            <a:pPr marL="211662" indent="0">
              <a:lnSpc>
                <a:spcPct val="200000"/>
              </a:lnSpc>
              <a:buNone/>
            </a:pPr>
            <a:r>
              <a:rPr lang="en-US" sz="1800" b="1" dirty="0"/>
              <a:t>GIS KONSULT Ltd</a:t>
            </a:r>
            <a:r>
              <a:rPr lang="en-US" sz="1800" dirty="0"/>
              <a:t> is a private GIS company owned and managed by Mr. David </a:t>
            </a:r>
            <a:r>
              <a:rPr lang="en-US" sz="1800" dirty="0" err="1"/>
              <a:t>Afolayan</a:t>
            </a:r>
            <a:r>
              <a:rPr lang="en-US" sz="1800" dirty="0"/>
              <a:t>, specialized in </a:t>
            </a:r>
            <a:r>
              <a:rPr lang="en-GB" sz="1800" dirty="0"/>
              <a:t>offering simple solutions to complex spatial problems by leveraging on Information Technology and Geographic Information Systems. </a:t>
            </a:r>
            <a:br>
              <a:rPr lang="en-GB" sz="1800" dirty="0"/>
            </a:br>
            <a:r>
              <a:rPr lang="en-US" sz="1800" dirty="0"/>
              <a:t>The company is dedicated to helping provide insight, intelligence, and information that decision-makers can use to make smart decisions - be it governmental or non-governmental bodies.</a:t>
            </a:r>
          </a:p>
          <a:p>
            <a:pPr marL="211662" indent="0" algn="just">
              <a:lnSpc>
                <a:spcPct val="200000"/>
              </a:lnSpc>
              <a:buNone/>
            </a:pPr>
            <a:endParaRPr lang="en-US" sz="1800" dirty="0"/>
          </a:p>
          <a:p>
            <a:pPr marL="211662" indent="0" algn="just">
              <a:lnSpc>
                <a:spcPct val="200000"/>
              </a:lnSpc>
              <a:buNone/>
            </a:pPr>
            <a:r>
              <a:rPr lang="en-US" sz="1800" dirty="0"/>
              <a:t>GIS KONSULT Ltd was established on the 28</a:t>
            </a:r>
            <a:r>
              <a:rPr lang="en-US" sz="1800" baseline="30000" dirty="0"/>
              <a:t>th</a:t>
            </a:r>
            <a:r>
              <a:rPr lang="en-US" sz="1800" dirty="0"/>
              <a:t> November,2007 with the registration number RC720071. </a:t>
            </a:r>
          </a:p>
          <a:p>
            <a:pPr marL="211662" indent="0" algn="just">
              <a:lnSpc>
                <a:spcPct val="200000"/>
              </a:lnSpc>
              <a:buNone/>
            </a:pPr>
            <a:endParaRPr lang="en-US" sz="1800" dirty="0"/>
          </a:p>
          <a:p>
            <a:pPr marL="211662" indent="0" algn="just">
              <a:lnSpc>
                <a:spcPct val="200000"/>
              </a:lnSpc>
              <a:buNone/>
            </a:pPr>
            <a:endParaRPr lang="en-US" sz="1800" dirty="0"/>
          </a:p>
          <a:p>
            <a:pPr marL="211662" indent="0" algn="just">
              <a:lnSpc>
                <a:spcPct val="200000"/>
              </a:lnSpc>
              <a:buNone/>
            </a:pPr>
            <a:endParaRPr lang="en-US" sz="1800" dirty="0"/>
          </a:p>
        </p:txBody>
      </p:sp>
      <p:sp>
        <p:nvSpPr>
          <p:cNvPr id="3" name="Title 2"/>
          <p:cNvSpPr>
            <a:spLocks noGrp="1"/>
          </p:cNvSpPr>
          <p:nvPr>
            <p:ph type="title"/>
          </p:nvPr>
        </p:nvSpPr>
        <p:spPr/>
        <p:txBody>
          <a:bodyPr/>
          <a:lstStyle/>
          <a:p>
            <a:r>
              <a:rPr lang="en-US" sz="3200" dirty="0"/>
              <a:t>INFORMATION ABOUT GIS KONSULT LIMITED</a:t>
            </a:r>
          </a:p>
        </p:txBody>
      </p:sp>
    </p:spTree>
    <p:extLst>
      <p:ext uri="{BB962C8B-B14F-4D97-AF65-F5344CB8AC3E}">
        <p14:creationId xmlns:p14="http://schemas.microsoft.com/office/powerpoint/2010/main" val="14574299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862885" y="1536632"/>
            <a:ext cx="10369115" cy="5005835"/>
          </a:xfrm>
          <a:solidFill>
            <a:schemeClr val="accent1">
              <a:lumMod val="90000"/>
              <a:lumOff val="10000"/>
              <a:alpha val="45090"/>
            </a:schemeClr>
          </a:solidFill>
        </p:spPr>
        <p:txBody>
          <a:bodyPr/>
          <a:lstStyle/>
          <a:p>
            <a:pPr marL="211662" indent="0" algn="just">
              <a:lnSpc>
                <a:spcPct val="200000"/>
              </a:lnSpc>
              <a:buNone/>
            </a:pPr>
            <a:r>
              <a:rPr lang="en-US" dirty="0">
                <a:solidFill>
                  <a:schemeClr val="accent4"/>
                </a:solidFill>
              </a:rPr>
              <a:t>GIS KONSULT LTD  provides a wide range of GIS solutions for end-users. Some of these solutions that the company produces include:</a:t>
            </a:r>
          </a:p>
          <a:p>
            <a:pPr algn="just">
              <a:lnSpc>
                <a:spcPct val="200000"/>
              </a:lnSpc>
              <a:buFont typeface="Wingdings" panose="05000000000000000000" pitchFamily="2" charset="2"/>
              <a:buChar char="Ø"/>
            </a:pPr>
            <a:r>
              <a:rPr lang="en-GB" sz="1800" dirty="0"/>
              <a:t>Mapping and Cartography </a:t>
            </a:r>
          </a:p>
          <a:p>
            <a:pPr algn="just">
              <a:lnSpc>
                <a:spcPct val="200000"/>
              </a:lnSpc>
              <a:buFont typeface="Wingdings" panose="05000000000000000000" pitchFamily="2" charset="2"/>
              <a:buChar char="Ø"/>
            </a:pPr>
            <a:r>
              <a:rPr lang="en-GB" sz="1800" dirty="0"/>
              <a:t>Training and Capacity Building </a:t>
            </a:r>
          </a:p>
          <a:p>
            <a:pPr algn="just">
              <a:lnSpc>
                <a:spcPct val="200000"/>
              </a:lnSpc>
              <a:buFont typeface="Wingdings" panose="05000000000000000000" pitchFamily="2" charset="2"/>
              <a:buChar char="Ø"/>
            </a:pPr>
            <a:r>
              <a:rPr lang="en-GB" sz="1800" dirty="0"/>
              <a:t>Project Development and Management </a:t>
            </a:r>
          </a:p>
          <a:p>
            <a:pPr algn="just">
              <a:lnSpc>
                <a:spcPct val="200000"/>
              </a:lnSpc>
              <a:buFont typeface="Wingdings" panose="05000000000000000000" pitchFamily="2" charset="2"/>
              <a:buChar char="Ø"/>
            </a:pPr>
            <a:r>
              <a:rPr lang="en-GB" sz="1800" dirty="0"/>
              <a:t>Spatial Data Acquisition and Analysis </a:t>
            </a:r>
          </a:p>
          <a:p>
            <a:pPr algn="just">
              <a:lnSpc>
                <a:spcPct val="200000"/>
              </a:lnSpc>
              <a:buFont typeface="Wingdings" panose="05000000000000000000" pitchFamily="2" charset="2"/>
              <a:buChar char="Ø"/>
            </a:pPr>
            <a:r>
              <a:rPr lang="en-GB" sz="1800" dirty="0"/>
              <a:t>GIS Infrastructure and Operations Hosting </a:t>
            </a:r>
          </a:p>
          <a:p>
            <a:pPr algn="just">
              <a:lnSpc>
                <a:spcPct val="200000"/>
              </a:lnSpc>
              <a:buFont typeface="Wingdings" panose="05000000000000000000" pitchFamily="2" charset="2"/>
              <a:buChar char="Ø"/>
            </a:pPr>
            <a:r>
              <a:rPr lang="en-GB" sz="1800" dirty="0"/>
              <a:t>Asset monitoring and security Management</a:t>
            </a:r>
            <a:endParaRPr lang="en-US" sz="1800" dirty="0">
              <a:solidFill>
                <a:schemeClr val="accent4"/>
              </a:solidFill>
            </a:endParaRPr>
          </a:p>
        </p:txBody>
      </p:sp>
      <p:sp>
        <p:nvSpPr>
          <p:cNvPr id="3" name="Title 2"/>
          <p:cNvSpPr>
            <a:spLocks noGrp="1"/>
          </p:cNvSpPr>
          <p:nvPr>
            <p:ph type="title"/>
          </p:nvPr>
        </p:nvSpPr>
        <p:spPr/>
        <p:txBody>
          <a:bodyPr/>
          <a:lstStyle/>
          <a:p>
            <a:r>
              <a:rPr lang="en-US" dirty="0"/>
              <a:t>WHAT THEY DO</a:t>
            </a:r>
          </a:p>
        </p:txBody>
      </p:sp>
    </p:spTree>
    <p:extLst>
      <p:ext uri="{BB962C8B-B14F-4D97-AF65-F5344CB8AC3E}">
        <p14:creationId xmlns:p14="http://schemas.microsoft.com/office/powerpoint/2010/main" val="37752377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296214" y="451139"/>
            <a:ext cx="11360150" cy="763588"/>
          </a:xfrm>
        </p:spPr>
        <p:txBody>
          <a:bodyPr>
            <a:normAutofit/>
          </a:bodyPr>
          <a:lstStyle/>
          <a:p>
            <a:pPr algn="ctr"/>
            <a:r>
              <a:rPr lang="en-US" sz="2400" b="1" dirty="0"/>
              <a:t>PROJECTS UNDERTAKEN/ ENGAGED IN AND SKILLS ACQUIRED</a:t>
            </a:r>
          </a:p>
        </p:txBody>
      </p:sp>
      <p:sp>
        <p:nvSpPr>
          <p:cNvPr id="4" name="Content Placeholder 3"/>
          <p:cNvSpPr>
            <a:spLocks noGrp="1"/>
          </p:cNvSpPr>
          <p:nvPr>
            <p:ph idx="4294967295"/>
          </p:nvPr>
        </p:nvSpPr>
        <p:spPr>
          <a:xfrm>
            <a:off x="425003" y="1111696"/>
            <a:ext cx="11360150" cy="5585318"/>
          </a:xfrm>
        </p:spPr>
        <p:txBody>
          <a:bodyPr/>
          <a:lstStyle/>
          <a:p>
            <a:pPr algn="just">
              <a:lnSpc>
                <a:spcPct val="200000"/>
              </a:lnSpc>
              <a:buFont typeface="Wingdings" panose="05000000000000000000" pitchFamily="2" charset="2"/>
              <a:buChar char="Ø"/>
            </a:pPr>
            <a:r>
              <a:rPr lang="en-US" sz="1800" dirty="0">
                <a:solidFill>
                  <a:schemeClr val="accent4"/>
                </a:solidFill>
                <a:latin typeface="Fira Sans Condensed" panose="020B0604020202020204" charset="0"/>
                <a:cs typeface="Calibri" panose="020F0502020204030204" pitchFamily="34" charset="0"/>
              </a:rPr>
              <a:t>Satellite imagery acquisition</a:t>
            </a:r>
          </a:p>
          <a:p>
            <a:pPr algn="just">
              <a:lnSpc>
                <a:spcPct val="200000"/>
              </a:lnSpc>
              <a:buFont typeface="Wingdings" panose="05000000000000000000" pitchFamily="2" charset="2"/>
              <a:buChar char="Ø"/>
            </a:pPr>
            <a:r>
              <a:rPr lang="en-US" sz="1800" dirty="0" err="1">
                <a:solidFill>
                  <a:schemeClr val="accent4"/>
                </a:solidFill>
                <a:latin typeface="Fira Sans Condensed" panose="020B0604020202020204" charset="0"/>
                <a:cs typeface="Calibri" panose="020F0502020204030204" pitchFamily="34" charset="0"/>
              </a:rPr>
              <a:t>Georeferencing</a:t>
            </a:r>
            <a:r>
              <a:rPr lang="en-US" sz="1800" dirty="0">
                <a:solidFill>
                  <a:schemeClr val="accent4"/>
                </a:solidFill>
                <a:latin typeface="Fira Sans Condensed" panose="020B0604020202020204" charset="0"/>
                <a:cs typeface="Calibri" panose="020F0502020204030204" pitchFamily="34" charset="0"/>
              </a:rPr>
              <a:t> of Image Maps for further analysis using different methods</a:t>
            </a:r>
          </a:p>
          <a:p>
            <a:pPr algn="just">
              <a:lnSpc>
                <a:spcPct val="200000"/>
              </a:lnSpc>
              <a:buFont typeface="Wingdings" panose="05000000000000000000" pitchFamily="2" charset="2"/>
              <a:buChar char="Ø"/>
            </a:pPr>
            <a:r>
              <a:rPr lang="en-US" sz="1800" dirty="0">
                <a:solidFill>
                  <a:schemeClr val="accent4"/>
                </a:solidFill>
                <a:latin typeface="Fira Sans Condensed" panose="020B0604020202020204" charset="0"/>
                <a:cs typeface="Calibri" panose="020F0502020204030204" pitchFamily="34" charset="0"/>
              </a:rPr>
              <a:t>Digitizing of features like roads, streams, </a:t>
            </a:r>
            <a:r>
              <a:rPr lang="en-US" sz="1800" dirty="0" err="1">
                <a:solidFill>
                  <a:schemeClr val="accent4"/>
                </a:solidFill>
                <a:latin typeface="Fira Sans Condensed" panose="020B0604020202020204" charset="0"/>
                <a:cs typeface="Calibri" panose="020F0502020204030204" pitchFamily="34" charset="0"/>
              </a:rPr>
              <a:t>etc</a:t>
            </a:r>
            <a:r>
              <a:rPr lang="en-US" sz="1800" dirty="0">
                <a:solidFill>
                  <a:schemeClr val="accent4"/>
                </a:solidFill>
                <a:latin typeface="Fira Sans Condensed" panose="020B0604020202020204" charset="0"/>
                <a:cs typeface="Calibri" panose="020F0502020204030204" pitchFamily="34" charset="0"/>
              </a:rPr>
              <a:t> using </a:t>
            </a:r>
            <a:r>
              <a:rPr lang="en-US" sz="1800" dirty="0" err="1">
                <a:solidFill>
                  <a:schemeClr val="accent4"/>
                </a:solidFill>
                <a:latin typeface="Fira Sans Condensed" panose="020B0604020202020204" charset="0"/>
                <a:cs typeface="Calibri" panose="020F0502020204030204" pitchFamily="34" charset="0"/>
              </a:rPr>
              <a:t>Arcgis</a:t>
            </a:r>
            <a:r>
              <a:rPr lang="en-US" sz="1800" dirty="0">
                <a:solidFill>
                  <a:schemeClr val="accent4"/>
                </a:solidFill>
                <a:latin typeface="Fira Sans Condensed" panose="020B0604020202020204" charset="0"/>
                <a:cs typeface="Calibri" panose="020F0502020204030204" pitchFamily="34" charset="0"/>
              </a:rPr>
              <a:t> and </a:t>
            </a:r>
            <a:r>
              <a:rPr lang="en-US" sz="1800" dirty="0" err="1">
                <a:solidFill>
                  <a:schemeClr val="accent4"/>
                </a:solidFill>
                <a:latin typeface="Fira Sans Condensed" panose="020B0604020202020204" charset="0"/>
                <a:cs typeface="Calibri" panose="020F0502020204030204" pitchFamily="34" charset="0"/>
              </a:rPr>
              <a:t>Arcgis</a:t>
            </a:r>
            <a:r>
              <a:rPr lang="en-US" sz="1800" dirty="0">
                <a:solidFill>
                  <a:schemeClr val="accent4"/>
                </a:solidFill>
                <a:latin typeface="Fira Sans Condensed" panose="020B0604020202020204" charset="0"/>
                <a:cs typeface="Calibri" panose="020F0502020204030204" pitchFamily="34" charset="0"/>
              </a:rPr>
              <a:t> online</a:t>
            </a:r>
          </a:p>
          <a:p>
            <a:pPr algn="just">
              <a:lnSpc>
                <a:spcPct val="200000"/>
              </a:lnSpc>
              <a:buFont typeface="Wingdings" panose="05000000000000000000" pitchFamily="2" charset="2"/>
              <a:buChar char="Ø"/>
            </a:pPr>
            <a:r>
              <a:rPr lang="en-US" sz="1800" dirty="0">
                <a:solidFill>
                  <a:schemeClr val="accent4"/>
                </a:solidFill>
                <a:latin typeface="Fira Sans Condensed" panose="020B0604020202020204" charset="0"/>
                <a:cs typeface="Calibri" panose="020F0502020204030204" pitchFamily="34" charset="0"/>
              </a:rPr>
              <a:t>Cartography.</a:t>
            </a:r>
          </a:p>
          <a:p>
            <a:pPr algn="just">
              <a:lnSpc>
                <a:spcPct val="200000"/>
              </a:lnSpc>
              <a:buFont typeface="Wingdings" panose="05000000000000000000" pitchFamily="2" charset="2"/>
              <a:buChar char="Ø"/>
            </a:pPr>
            <a:r>
              <a:rPr lang="en-US" sz="1800" dirty="0">
                <a:solidFill>
                  <a:schemeClr val="accent4"/>
                </a:solidFill>
                <a:latin typeface="Fira Sans Condensed" panose="020B0604020202020204" charset="0"/>
                <a:cs typeface="Calibri" panose="020F0502020204030204" pitchFamily="34" charset="0"/>
              </a:rPr>
              <a:t>Biodiversity Survey</a:t>
            </a:r>
          </a:p>
          <a:p>
            <a:pPr algn="just">
              <a:lnSpc>
                <a:spcPct val="200000"/>
              </a:lnSpc>
              <a:buFont typeface="Wingdings" panose="05000000000000000000" pitchFamily="2" charset="2"/>
              <a:buChar char="Ø"/>
            </a:pPr>
            <a:r>
              <a:rPr lang="en-US" sz="1800" dirty="0">
                <a:solidFill>
                  <a:schemeClr val="accent4"/>
                </a:solidFill>
                <a:latin typeface="Fira Sans Condensed" panose="020B0604020202020204" charset="0"/>
                <a:cs typeface="Calibri" panose="020F0502020204030204" pitchFamily="34" charset="0"/>
              </a:rPr>
              <a:t>Extraction of contours using Google earth pro</a:t>
            </a:r>
          </a:p>
          <a:p>
            <a:pPr algn="just">
              <a:lnSpc>
                <a:spcPct val="200000"/>
              </a:lnSpc>
              <a:buFont typeface="Wingdings" panose="05000000000000000000" pitchFamily="2" charset="2"/>
              <a:buChar char="Ø"/>
            </a:pPr>
            <a:r>
              <a:rPr lang="en-US" sz="1800" dirty="0">
                <a:solidFill>
                  <a:schemeClr val="accent4"/>
                </a:solidFill>
                <a:latin typeface="Fira Sans Condensed" panose="020B0604020202020204" charset="0"/>
                <a:cs typeface="Calibri" panose="020F0502020204030204" pitchFamily="34" charset="0"/>
              </a:rPr>
              <a:t>Flood Simulation mapping</a:t>
            </a:r>
          </a:p>
          <a:p>
            <a:pPr algn="just">
              <a:lnSpc>
                <a:spcPct val="200000"/>
              </a:lnSpc>
              <a:buFont typeface="Wingdings" panose="05000000000000000000" pitchFamily="2" charset="2"/>
              <a:buChar char="Ø"/>
            </a:pPr>
            <a:r>
              <a:rPr lang="en-US" sz="1800" dirty="0">
                <a:solidFill>
                  <a:schemeClr val="accent4"/>
                </a:solidFill>
                <a:latin typeface="Fira Sans Condensed" panose="020B0604020202020204" charset="0"/>
                <a:cs typeface="Calibri" panose="020F0502020204030204" pitchFamily="34" charset="0"/>
              </a:rPr>
              <a:t>Surface analysis and spatial analysis</a:t>
            </a:r>
          </a:p>
          <a:p>
            <a:pPr algn="just">
              <a:lnSpc>
                <a:spcPct val="200000"/>
              </a:lnSpc>
              <a:buFont typeface="Wingdings" panose="05000000000000000000" pitchFamily="2" charset="2"/>
              <a:buChar char="Ø"/>
            </a:pPr>
            <a:r>
              <a:rPr lang="en-US" sz="1800" dirty="0">
                <a:solidFill>
                  <a:schemeClr val="accent4"/>
                </a:solidFill>
                <a:latin typeface="Fira Sans Condensed" panose="020B0604020202020204" charset="0"/>
                <a:cs typeface="Calibri" panose="020F0502020204030204" pitchFamily="34" charset="0"/>
              </a:rPr>
              <a:t>Generating stream network and watershed</a:t>
            </a:r>
          </a:p>
          <a:p>
            <a:pPr algn="just">
              <a:lnSpc>
                <a:spcPct val="200000"/>
              </a:lnSpc>
              <a:buFont typeface="Wingdings" panose="05000000000000000000" pitchFamily="2" charset="2"/>
              <a:buChar char="Ø"/>
            </a:pPr>
            <a:endParaRPr lang="en-US" sz="1800" dirty="0">
              <a:solidFill>
                <a:schemeClr val="accent4"/>
              </a:solidFill>
              <a:latin typeface="Fira Sans Condensed" panose="020B0604020202020204" charset="0"/>
              <a:cs typeface="Calibri" panose="020F0502020204030204" pitchFamily="34" charset="0"/>
            </a:endParaRPr>
          </a:p>
        </p:txBody>
      </p:sp>
    </p:spTree>
    <p:extLst>
      <p:ext uri="{BB962C8B-B14F-4D97-AF65-F5344CB8AC3E}">
        <p14:creationId xmlns:p14="http://schemas.microsoft.com/office/powerpoint/2010/main" val="40145936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87425" y="506569"/>
            <a:ext cx="10217150" cy="6113172"/>
          </a:xfrm>
        </p:spPr>
        <p:txBody>
          <a:bodyPr>
            <a:noAutofit/>
          </a:bodyPr>
          <a:lstStyle/>
          <a:p>
            <a:pPr algn="ctr"/>
            <a:r>
              <a:rPr lang="en-US" sz="6000" dirty="0">
                <a:latin typeface="Rajdhani" panose="020B0604020202020204" charset="0"/>
                <a:cs typeface="Rajdhani" panose="020B0604020202020204" charset="0"/>
              </a:rPr>
              <a:t>GENERATING A CONTOUR MAP USING GOOGLE EARTH PRO FOR OKE-ERO LOCAL GOVERNMENT AREA, KWARA STATE</a:t>
            </a:r>
            <a:br>
              <a:rPr lang="en-US" sz="6000" dirty="0">
                <a:latin typeface="Rajdhani" panose="020B0604020202020204" charset="0"/>
                <a:cs typeface="Rajdhani" panose="020B0604020202020204" charset="0"/>
              </a:rPr>
            </a:br>
            <a:br>
              <a:rPr lang="en-US" sz="6000" dirty="0">
                <a:latin typeface="Rajdhani" panose="020B0604020202020204" charset="0"/>
                <a:cs typeface="Rajdhani" panose="020B0604020202020204" charset="0"/>
              </a:rPr>
            </a:br>
            <a:br>
              <a:rPr lang="en-US" sz="6000" dirty="0">
                <a:latin typeface="Rajdhani" panose="020B0604020202020204" charset="0"/>
                <a:cs typeface="Rajdhani" panose="020B0604020202020204" charset="0"/>
              </a:rPr>
            </a:br>
            <a:br>
              <a:rPr lang="en-US" sz="6000" dirty="0">
                <a:latin typeface="Rajdhani" panose="020B0604020202020204" charset="0"/>
                <a:cs typeface="Rajdhani" panose="020B0604020202020204" charset="0"/>
              </a:rPr>
            </a:br>
            <a:br>
              <a:rPr lang="en-US" sz="2200" dirty="0">
                <a:latin typeface="Rajdhani" panose="020B0604020202020204" charset="0"/>
                <a:cs typeface="Rajdhani" panose="020B0604020202020204" charset="0"/>
              </a:rPr>
            </a:br>
            <a:endParaRPr lang="en-US" sz="2200" dirty="0">
              <a:latin typeface="Rajdhani" panose="020B0604020202020204" charset="0"/>
              <a:cs typeface="Rajdhani" panose="020B0604020202020204" charset="0"/>
            </a:endParaRPr>
          </a:p>
        </p:txBody>
      </p:sp>
    </p:spTree>
    <p:extLst>
      <p:ext uri="{BB962C8B-B14F-4D97-AF65-F5344CB8AC3E}">
        <p14:creationId xmlns:p14="http://schemas.microsoft.com/office/powerpoint/2010/main" val="848724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9859" y="1558344"/>
            <a:ext cx="9208395" cy="4247317"/>
          </a:xfrm>
          <a:prstGeom prst="rect">
            <a:avLst/>
          </a:prstGeom>
          <a:noFill/>
        </p:spPr>
        <p:txBody>
          <a:bodyPr wrap="square" rtlCol="0">
            <a:spAutoFit/>
          </a:bodyPr>
          <a:lstStyle/>
          <a:p>
            <a:r>
              <a:rPr lang="en-US" dirty="0">
                <a:solidFill>
                  <a:srgbClr val="FFFFFF"/>
                </a:solidFill>
              </a:rPr>
              <a:t>Contour lines serve as fundamental component of topographic maps and several important purposes in GIS and cartography. The main purposes of contour lines are as follows:</a:t>
            </a:r>
          </a:p>
          <a:p>
            <a:r>
              <a:rPr lang="en-US" dirty="0">
                <a:solidFill>
                  <a:srgbClr val="FFFFFF"/>
                </a:solidFill>
              </a:rPr>
              <a:t> </a:t>
            </a:r>
          </a:p>
          <a:p>
            <a:r>
              <a:rPr lang="en-US" dirty="0">
                <a:solidFill>
                  <a:srgbClr val="FFFFFF"/>
                </a:solidFill>
              </a:rPr>
              <a:t>1. Representation of Elevation: Contour lines depict the shape and elevation of the land surface. </a:t>
            </a:r>
          </a:p>
          <a:p>
            <a:r>
              <a:rPr lang="en-US" dirty="0">
                <a:solidFill>
                  <a:srgbClr val="FFFFFF"/>
                </a:solidFill>
              </a:rPr>
              <a:t>2. Visualization of Slope and Steepness: Contour lines provide a visual representation of slope and steepness. </a:t>
            </a:r>
          </a:p>
          <a:p>
            <a:r>
              <a:rPr lang="en-US" dirty="0">
                <a:solidFill>
                  <a:srgbClr val="FFFFFF"/>
                </a:solidFill>
              </a:rPr>
              <a:t> </a:t>
            </a:r>
          </a:p>
          <a:p>
            <a:r>
              <a:rPr lang="en-US" dirty="0">
                <a:solidFill>
                  <a:srgbClr val="FFFFFF"/>
                </a:solidFill>
              </a:rPr>
              <a:t>3. Determination of Watershed Boundaries: Contour lines play a crucial role in delineating watershed boundaries. Watersheds are areas of land where all precipitation and runoff flow into a common outlet, such as a river or lake</a:t>
            </a:r>
          </a:p>
          <a:p>
            <a:r>
              <a:rPr lang="en-US" dirty="0">
                <a:solidFill>
                  <a:srgbClr val="FFFFFF"/>
                </a:solidFill>
              </a:rPr>
              <a:t> </a:t>
            </a:r>
          </a:p>
          <a:p>
            <a:r>
              <a:rPr lang="en-US" dirty="0">
                <a:solidFill>
                  <a:srgbClr val="FFFFFF"/>
                </a:solidFill>
              </a:rPr>
              <a:t>4. Estimation of Relief and Terrain Visualization</a:t>
            </a:r>
          </a:p>
          <a:p>
            <a:endParaRPr lang="en-US" dirty="0">
              <a:solidFill>
                <a:srgbClr val="FFFFFF"/>
              </a:solidFill>
            </a:endParaRPr>
          </a:p>
        </p:txBody>
      </p:sp>
      <p:sp>
        <p:nvSpPr>
          <p:cNvPr id="3" name="TextBox 2"/>
          <p:cNvSpPr txBox="1"/>
          <p:nvPr/>
        </p:nvSpPr>
        <p:spPr>
          <a:xfrm>
            <a:off x="3812147" y="643944"/>
            <a:ext cx="3966693" cy="646331"/>
          </a:xfrm>
          <a:prstGeom prst="rect">
            <a:avLst/>
          </a:prstGeom>
          <a:noFill/>
        </p:spPr>
        <p:txBody>
          <a:bodyPr wrap="square" rtlCol="0">
            <a:spAutoFit/>
          </a:bodyPr>
          <a:lstStyle/>
          <a:p>
            <a:pPr algn="ctr"/>
            <a:r>
              <a:rPr lang="en-US" sz="3600" dirty="0">
                <a:solidFill>
                  <a:srgbClr val="FFFFFF"/>
                </a:solidFill>
                <a:latin typeface="Times New Roman" panose="02020603050405020304" pitchFamily="18" charset="0"/>
                <a:cs typeface="Times New Roman" panose="02020603050405020304" pitchFamily="18" charset="0"/>
              </a:rPr>
              <a:t>INTRODUCTION</a:t>
            </a:r>
          </a:p>
        </p:txBody>
      </p:sp>
    </p:spTree>
    <p:extLst>
      <p:ext uri="{BB962C8B-B14F-4D97-AF65-F5344CB8AC3E}">
        <p14:creationId xmlns:p14="http://schemas.microsoft.com/office/powerpoint/2010/main" val="10639033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7972023" y="956399"/>
            <a:ext cx="3357748" cy="5315612"/>
          </a:xfrm>
        </p:spPr>
        <p:txBody>
          <a:bodyPr/>
          <a:lstStyle/>
          <a:p>
            <a:r>
              <a:rPr lang="en-US" sz="2000" dirty="0" err="1"/>
              <a:t>Oke</a:t>
            </a:r>
            <a:r>
              <a:rPr lang="en-US" sz="2000" dirty="0"/>
              <a:t> </a:t>
            </a:r>
            <a:r>
              <a:rPr lang="en-US" sz="2000" dirty="0" err="1"/>
              <a:t>Ero</a:t>
            </a:r>
            <a:r>
              <a:rPr lang="en-US" sz="2000" b="0" dirty="0"/>
              <a:t> is one the 16 </a:t>
            </a:r>
            <a:r>
              <a:rPr lang="en-US" sz="2000" b="0" dirty="0">
                <a:hlinkClick r:id="rId2" tooltip="Local Government Areas of Nigeria"/>
              </a:rPr>
              <a:t>Local Government Area</a:t>
            </a:r>
            <a:r>
              <a:rPr lang="en-US" sz="2000" b="0" dirty="0"/>
              <a:t> in </a:t>
            </a:r>
            <a:r>
              <a:rPr lang="en-US" sz="2000" b="0" dirty="0" err="1">
                <a:hlinkClick r:id="rId3" tooltip="Kwara State"/>
              </a:rPr>
              <a:t>Kwara</a:t>
            </a:r>
            <a:r>
              <a:rPr lang="en-US" sz="2000" b="0" dirty="0">
                <a:hlinkClick r:id="rId3" tooltip="Kwara State"/>
              </a:rPr>
              <a:t> State</a:t>
            </a:r>
            <a:r>
              <a:rPr lang="en-US" sz="2000" b="0" dirty="0"/>
              <a:t>, </a:t>
            </a:r>
            <a:r>
              <a:rPr lang="en-US" sz="2000" b="0" dirty="0">
                <a:hlinkClick r:id="rId4" tooltip="Nigeria"/>
              </a:rPr>
              <a:t>Nigeria</a:t>
            </a:r>
            <a:r>
              <a:rPr lang="en-US" sz="2000" b="0" dirty="0"/>
              <a:t>. Its headquarters are in the town of </a:t>
            </a:r>
            <a:r>
              <a:rPr lang="en-US" sz="2000" b="0" dirty="0" err="1">
                <a:hlinkClick r:id="rId5" tooltip="Iloffa"/>
              </a:rPr>
              <a:t>Iloffa</a:t>
            </a:r>
            <a:r>
              <a:rPr lang="en-US" sz="2000" b="0" dirty="0"/>
              <a:t>. Other Major towns in </a:t>
            </a:r>
            <a:r>
              <a:rPr lang="en-US" sz="2000" b="0" dirty="0" err="1"/>
              <a:t>Oke</a:t>
            </a:r>
            <a:r>
              <a:rPr lang="en-US" sz="2000" b="0" dirty="0"/>
              <a:t> </a:t>
            </a:r>
            <a:r>
              <a:rPr lang="en-US" sz="2000" b="0" dirty="0" err="1"/>
              <a:t>Ero</a:t>
            </a:r>
            <a:r>
              <a:rPr lang="en-US" sz="2000" b="0" dirty="0"/>
              <a:t> are </a:t>
            </a:r>
            <a:r>
              <a:rPr lang="en-US" sz="2000" b="0" dirty="0" err="1"/>
              <a:t>Odo-Owa</a:t>
            </a:r>
            <a:r>
              <a:rPr lang="en-US" sz="2000" b="0" dirty="0"/>
              <a:t>, </a:t>
            </a:r>
            <a:r>
              <a:rPr lang="en-US" sz="2000" b="0" dirty="0" err="1"/>
              <a:t>Idofin</a:t>
            </a:r>
            <a:r>
              <a:rPr lang="en-US" sz="2000" b="0" dirty="0"/>
              <a:t>, </a:t>
            </a:r>
            <a:r>
              <a:rPr lang="en-US" sz="2000" b="0" dirty="0" err="1"/>
              <a:t>Ekan</a:t>
            </a:r>
            <a:r>
              <a:rPr lang="en-US" sz="2000" b="0" dirty="0"/>
              <a:t> </a:t>
            </a:r>
            <a:r>
              <a:rPr lang="en-US" sz="2000" b="0" dirty="0" err="1"/>
              <a:t>Nla</a:t>
            </a:r>
            <a:r>
              <a:rPr lang="en-US" sz="2000" b="0" dirty="0"/>
              <a:t>, </a:t>
            </a:r>
            <a:r>
              <a:rPr lang="en-US" sz="2000" b="0" dirty="0" err="1"/>
              <a:t>Ayedun,Erin</a:t>
            </a:r>
            <a:r>
              <a:rPr lang="en-US" sz="2000" b="0" dirty="0"/>
              <a:t> Mope, </a:t>
            </a:r>
            <a:r>
              <a:rPr lang="en-US" sz="2000" b="0" dirty="0" err="1"/>
              <a:t>Egosi</a:t>
            </a:r>
            <a:r>
              <a:rPr lang="en-US" sz="2000" b="0" dirty="0"/>
              <a:t>, </a:t>
            </a:r>
            <a:r>
              <a:rPr lang="en-US" sz="2000" b="0" dirty="0" err="1"/>
              <a:t>Imode</a:t>
            </a:r>
            <a:r>
              <a:rPr lang="en-US" sz="2000" b="0" dirty="0"/>
              <a:t>, </a:t>
            </a:r>
            <a:r>
              <a:rPr lang="en-US" sz="2000" b="0" dirty="0" err="1"/>
              <a:t>Idofin</a:t>
            </a:r>
            <a:r>
              <a:rPr lang="en-US" sz="2000" b="0" dirty="0"/>
              <a:t> </a:t>
            </a:r>
            <a:r>
              <a:rPr lang="en-US" sz="2000" b="0" dirty="0" err="1"/>
              <a:t>Odo-Ase</a:t>
            </a:r>
            <a:r>
              <a:rPr lang="en-US" sz="2000" b="0" dirty="0"/>
              <a:t>, </a:t>
            </a:r>
            <a:r>
              <a:rPr lang="en-US" sz="2000" b="0" dirty="0" err="1"/>
              <a:t>Kajola</a:t>
            </a:r>
            <a:r>
              <a:rPr lang="en-US" sz="2000" b="0" dirty="0"/>
              <a:t> and </a:t>
            </a:r>
            <a:r>
              <a:rPr lang="en-US" sz="2000" b="0" dirty="0" err="1"/>
              <a:t>Ilale</a:t>
            </a:r>
            <a:r>
              <a:rPr lang="en-US" sz="2000" b="0" dirty="0"/>
              <a:t>. Latitude 8° 5' 36" N and longitude 5° 8' 32" E</a:t>
            </a:r>
            <a:endParaRPr lang="en-US" sz="2000" dirty="0"/>
          </a:p>
        </p:txBody>
      </p:sp>
      <p:sp>
        <p:nvSpPr>
          <p:cNvPr id="11" name="Subtitle 10"/>
          <p:cNvSpPr>
            <a:spLocks noGrp="1"/>
          </p:cNvSpPr>
          <p:nvPr>
            <p:ph type="subTitle" idx="1"/>
          </p:nvPr>
        </p:nvSpPr>
        <p:spPr>
          <a:xfrm>
            <a:off x="-218941" y="321971"/>
            <a:ext cx="4662152" cy="463639"/>
          </a:xfrm>
        </p:spPr>
        <p:txBody>
          <a:bodyPr/>
          <a:lstStyle/>
          <a:p>
            <a:r>
              <a:rPr lang="en-US" dirty="0"/>
              <a:t>STUDY AREA</a:t>
            </a:r>
          </a:p>
        </p:txBody>
      </p:sp>
      <p:pic>
        <p:nvPicPr>
          <p:cNvPr id="12" name="Picture 1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362078" y="956399"/>
            <a:ext cx="6326609" cy="5483037"/>
          </a:xfrm>
          <a:prstGeom prst="rect">
            <a:avLst/>
          </a:prstGeom>
        </p:spPr>
      </p:pic>
    </p:spTree>
    <p:extLst>
      <p:ext uri="{BB962C8B-B14F-4D97-AF65-F5344CB8AC3E}">
        <p14:creationId xmlns:p14="http://schemas.microsoft.com/office/powerpoint/2010/main" val="31561177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p:cNvPicPr>
            <a:picLocks noGrp="1" noChangeAspect="1"/>
          </p:cNvPicPr>
          <p:nvPr>
            <p:ph sz="half" idx="4294967295"/>
          </p:nvPr>
        </p:nvPicPr>
        <p:blipFill>
          <a:blip r:embed="rId2" cstate="print">
            <a:extLst>
              <a:ext uri="{28A0092B-C50C-407E-A947-70E740481C1C}">
                <a14:useLocalDpi xmlns:a14="http://schemas.microsoft.com/office/drawing/2010/main" val="0"/>
              </a:ext>
            </a:extLst>
          </a:blip>
          <a:stretch>
            <a:fillRect/>
          </a:stretch>
        </p:blipFill>
        <p:spPr>
          <a:xfrm>
            <a:off x="6290057" y="373956"/>
            <a:ext cx="5339565" cy="6142753"/>
          </a:xfrm>
        </p:spPr>
      </p:pic>
      <p:sp>
        <p:nvSpPr>
          <p:cNvPr id="3" name="TextBox 2"/>
          <p:cNvSpPr txBox="1"/>
          <p:nvPr/>
        </p:nvSpPr>
        <p:spPr>
          <a:xfrm>
            <a:off x="154546" y="0"/>
            <a:ext cx="5254579" cy="3693319"/>
          </a:xfrm>
          <a:prstGeom prst="rect">
            <a:avLst/>
          </a:prstGeom>
          <a:noFill/>
        </p:spPr>
        <p:txBody>
          <a:bodyPr wrap="square" rtlCol="0">
            <a:spAutoFit/>
          </a:bodyPr>
          <a:lstStyle/>
          <a:p>
            <a:endParaRPr lang="en-GB" dirty="0">
              <a:solidFill>
                <a:srgbClr val="FFFFFF"/>
              </a:solidFill>
            </a:endParaRPr>
          </a:p>
          <a:p>
            <a:r>
              <a:rPr lang="en-GB" dirty="0">
                <a:solidFill>
                  <a:srgbClr val="FFFFFF"/>
                </a:solidFill>
              </a:rPr>
              <a:t>On the Google Earth Pro:</a:t>
            </a:r>
          </a:p>
          <a:p>
            <a:endParaRPr lang="en-GB" dirty="0">
              <a:solidFill>
                <a:srgbClr val="FFFFFF"/>
              </a:solidFill>
            </a:endParaRPr>
          </a:p>
          <a:p>
            <a:r>
              <a:rPr lang="en-GB" dirty="0">
                <a:solidFill>
                  <a:srgbClr val="FFFFFF"/>
                </a:solidFill>
              </a:rPr>
              <a:t>Import the </a:t>
            </a:r>
            <a:r>
              <a:rPr lang="en-GB" dirty="0" err="1">
                <a:solidFill>
                  <a:srgbClr val="FFFFFF"/>
                </a:solidFill>
              </a:rPr>
              <a:t>kml</a:t>
            </a:r>
            <a:r>
              <a:rPr lang="en-GB" dirty="0">
                <a:solidFill>
                  <a:srgbClr val="FFFFFF"/>
                </a:solidFill>
              </a:rPr>
              <a:t> </a:t>
            </a:r>
            <a:r>
              <a:rPr lang="en-GB" dirty="0" err="1">
                <a:solidFill>
                  <a:srgbClr val="FFFFFF"/>
                </a:solidFill>
              </a:rPr>
              <a:t>shapefile</a:t>
            </a:r>
            <a:r>
              <a:rPr lang="en-GB" dirty="0">
                <a:solidFill>
                  <a:srgbClr val="FFFFFF"/>
                </a:solidFill>
              </a:rPr>
              <a:t> of the area of interest</a:t>
            </a:r>
          </a:p>
          <a:p>
            <a:r>
              <a:rPr lang="en-GB" dirty="0">
                <a:solidFill>
                  <a:srgbClr val="FFFFFF"/>
                </a:solidFill>
              </a:rPr>
              <a:t>Click on the "Add Path" button.</a:t>
            </a:r>
          </a:p>
          <a:p>
            <a:r>
              <a:rPr lang="en-GB" dirty="0">
                <a:solidFill>
                  <a:srgbClr val="FFFFFF"/>
                </a:solidFill>
              </a:rPr>
              <a:t>Draw the path along the contour line you want to extract.</a:t>
            </a:r>
          </a:p>
          <a:p>
            <a:r>
              <a:rPr lang="en-GB" dirty="0">
                <a:solidFill>
                  <a:srgbClr val="FFFFFF"/>
                </a:solidFill>
              </a:rPr>
              <a:t>Right-click on the path and select "Save Place As".</a:t>
            </a:r>
          </a:p>
          <a:p>
            <a:r>
              <a:rPr lang="en-GB" dirty="0">
                <a:solidFill>
                  <a:srgbClr val="FFFFFF"/>
                </a:solidFill>
              </a:rPr>
              <a:t>Choose a file format and a location, the format is </a:t>
            </a:r>
            <a:r>
              <a:rPr lang="en-GB" dirty="0" err="1">
                <a:solidFill>
                  <a:srgbClr val="FFFFFF"/>
                </a:solidFill>
              </a:rPr>
              <a:t>kml</a:t>
            </a:r>
            <a:r>
              <a:rPr lang="en-GB" dirty="0">
                <a:solidFill>
                  <a:srgbClr val="FFFFFF"/>
                </a:solidFill>
              </a:rPr>
              <a:t>.</a:t>
            </a:r>
          </a:p>
          <a:p>
            <a:r>
              <a:rPr lang="en-GB" dirty="0">
                <a:solidFill>
                  <a:srgbClr val="FFFFFF"/>
                </a:solidFill>
              </a:rPr>
              <a:t>Click "Save".</a:t>
            </a:r>
          </a:p>
          <a:p>
            <a:endParaRPr lang="en-GB" dirty="0">
              <a:solidFill>
                <a:srgbClr val="FFFFFF"/>
              </a:solidFill>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9104" y="3445332"/>
            <a:ext cx="5557904" cy="3161530"/>
          </a:xfrm>
          <a:prstGeom prst="rect">
            <a:avLst/>
          </a:prstGeom>
        </p:spPr>
      </p:pic>
    </p:spTree>
    <p:extLst>
      <p:ext uri="{BB962C8B-B14F-4D97-AF65-F5344CB8AC3E}">
        <p14:creationId xmlns:p14="http://schemas.microsoft.com/office/powerpoint/2010/main" val="3779822787"/>
      </p:ext>
    </p:extLst>
  </p:cSld>
  <p:clrMapOvr>
    <a:masterClrMapping/>
  </p:clrMapOvr>
</p:sld>
</file>

<file path=ppt/theme/theme1.xml><?xml version="1.0" encoding="utf-8"?>
<a:theme xmlns:a="http://schemas.openxmlformats.org/drawingml/2006/main" name="Ai Tech Agency by Slidesgo">
  <a:themeElements>
    <a:clrScheme name="Simple Light">
      <a:dk1>
        <a:srgbClr val="0C343D"/>
      </a:dk1>
      <a:lt1>
        <a:srgbClr val="00C3B1"/>
      </a:lt1>
      <a:dk2>
        <a:srgbClr val="CC4125"/>
      </a:dk2>
      <a:lt2>
        <a:srgbClr val="F3F3F3"/>
      </a:lt2>
      <a:accent1>
        <a:srgbClr val="0C343D"/>
      </a:accent1>
      <a:accent2>
        <a:srgbClr val="00C3B1"/>
      </a:accent2>
      <a:accent3>
        <a:srgbClr val="CC4125"/>
      </a:accent3>
      <a:accent4>
        <a:srgbClr val="F3F3F3"/>
      </a:accent4>
      <a:accent5>
        <a:srgbClr val="0C343D"/>
      </a:accent5>
      <a:accent6>
        <a:srgbClr val="00C3B1"/>
      </a:accent6>
      <a:hlink>
        <a:srgbClr val="F3F3F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AI Tech Agency _ by Slidesgo" id="{F5A60D6D-8727-4A04-A057-DD6F2B5838A8}" vid="{D048F3E2-497B-4D75-8BCB-3DA3118266B6}"/>
    </a:ext>
  </a:extLst>
</a:theme>
</file>

<file path=ppt/theme/theme2.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AI Tech Agency _ by Slidesgo" id="{F5A60D6D-8727-4A04-A057-DD6F2B5838A8}" vid="{96995424-DDF7-437A-A177-69D464423E7F}"/>
    </a:ext>
  </a:extLst>
</a:theme>
</file>

<file path=ppt/theme/theme3.xml><?xml version="1.0" encoding="utf-8"?>
<a:theme xmlns:a="http://schemas.openxmlformats.org/drawingml/2006/main" name="1_Ai Tech Agency by Slidesgo">
  <a:themeElements>
    <a:clrScheme name="Simple Light">
      <a:dk1>
        <a:srgbClr val="0C343D"/>
      </a:dk1>
      <a:lt1>
        <a:srgbClr val="00C3B1"/>
      </a:lt1>
      <a:dk2>
        <a:srgbClr val="CC4125"/>
      </a:dk2>
      <a:lt2>
        <a:srgbClr val="F3F3F3"/>
      </a:lt2>
      <a:accent1>
        <a:srgbClr val="0C343D"/>
      </a:accent1>
      <a:accent2>
        <a:srgbClr val="00C3B1"/>
      </a:accent2>
      <a:accent3>
        <a:srgbClr val="CC4125"/>
      </a:accent3>
      <a:accent4>
        <a:srgbClr val="F3F3F3"/>
      </a:accent4>
      <a:accent5>
        <a:srgbClr val="0C343D"/>
      </a:accent5>
      <a:accent6>
        <a:srgbClr val="00C3B1"/>
      </a:accent6>
      <a:hlink>
        <a:srgbClr val="F3F3F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AI Tech Agency _ by Slidesgo" id="{F5A60D6D-8727-4A04-A057-DD6F2B5838A8}" vid="{D048F3E2-497B-4D75-8BCB-3DA3118266B6}"/>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AI Tech Agency _ by Slidesgo</Template>
  <TotalTime>1617</TotalTime>
  <Words>1113</Words>
  <Application>Microsoft Office PowerPoint</Application>
  <PresentationFormat>Widescreen</PresentationFormat>
  <Paragraphs>89</Paragraphs>
  <Slides>20</Slides>
  <Notes>1</Notes>
  <HiddenSlides>0</HiddenSlides>
  <MMClips>0</MMClips>
  <ScaleCrop>false</ScaleCrop>
  <HeadingPairs>
    <vt:vector size="6" baseType="variant">
      <vt:variant>
        <vt:lpstr>Fonts Used</vt:lpstr>
      </vt:variant>
      <vt:variant>
        <vt:i4>12</vt:i4>
      </vt:variant>
      <vt:variant>
        <vt:lpstr>Theme</vt:lpstr>
      </vt:variant>
      <vt:variant>
        <vt:i4>3</vt:i4>
      </vt:variant>
      <vt:variant>
        <vt:lpstr>Slide Titles</vt:lpstr>
      </vt:variant>
      <vt:variant>
        <vt:i4>20</vt:i4>
      </vt:variant>
    </vt:vector>
  </HeadingPairs>
  <TitlesOfParts>
    <vt:vector size="35" baseType="lpstr">
      <vt:lpstr>Advent Pro Light</vt:lpstr>
      <vt:lpstr>Anton</vt:lpstr>
      <vt:lpstr>Arial</vt:lpstr>
      <vt:lpstr>Calibri</vt:lpstr>
      <vt:lpstr>Fira Sans Condensed</vt:lpstr>
      <vt:lpstr>Fira Sans Condensed Light</vt:lpstr>
      <vt:lpstr>Josefin Slab</vt:lpstr>
      <vt:lpstr>Proxima Nova</vt:lpstr>
      <vt:lpstr>Proxima Nova Semibold</vt:lpstr>
      <vt:lpstr>Rajdhani</vt:lpstr>
      <vt:lpstr>Times New Roman</vt:lpstr>
      <vt:lpstr>Wingdings</vt:lpstr>
      <vt:lpstr>Ai Tech Agency by Slidesgo</vt:lpstr>
      <vt:lpstr>Slidesgo Final Pages</vt:lpstr>
      <vt:lpstr>1_Ai Tech Agency by Slidesgo</vt:lpstr>
      <vt:lpstr>PowerPoint Presentation</vt:lpstr>
      <vt:lpstr>OUTLINE </vt:lpstr>
      <vt:lpstr>INFORMATION ABOUT GIS KONSULT LIMITED</vt:lpstr>
      <vt:lpstr>WHAT THEY DO</vt:lpstr>
      <vt:lpstr>PROJECTS UNDERTAKEN/ ENGAGED IN AND SKILLS ACQUIRED</vt:lpstr>
      <vt:lpstr>GENERATING A CONTOUR MAP USING GOOGLE EARTH PRO FOR OKE-ERO LOCAL GOVERNMENT AREA, KWARA STATE     </vt:lpstr>
      <vt:lpstr>PowerPoint Presentation</vt:lpstr>
      <vt:lpstr>Oke Ero is one the 16 Local Government Area in Kwara State, Nigeria. Its headquarters are in the town of Iloffa. Other Major towns in Oke Ero are Odo-Owa, Idofin, Ekan Nla, Ayedun,Erin Mope, Egosi, Imode, Idofin Odo-Ase, Kajola and Ilale. Latitude 8° 5' 36" N and longitude 5° 8' 32" E</vt:lpstr>
      <vt:lpstr>PowerPoint Presentation</vt:lpstr>
      <vt:lpstr>PowerPoint Presentation</vt:lpstr>
      <vt:lpstr>PowerPoint Presentation</vt:lpstr>
      <vt:lpstr>Interpolating the data to create a Digital Elevation Model(DEM)</vt:lpstr>
      <vt:lpstr>PowerPoint Presentation</vt:lpstr>
      <vt:lpstr>Using the "Contour" tool available in the Spatial Analyst extension to generate contour lines.</vt:lpstr>
      <vt:lpstr>PowerPoint Presentation</vt:lpstr>
      <vt:lpstr>PowerPoint Presentation</vt:lpstr>
      <vt:lpstr>CONCLUSION</vt:lpstr>
      <vt:lpstr>CHALLENGES FACED</vt:lpstr>
      <vt:lpstr>RECOMMENDATION</vt:lpstr>
      <vt:lpstr>THANK YOU FOR LISTENING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Abiodun Ofobutu</cp:lastModifiedBy>
  <cp:revision>256</cp:revision>
  <dcterms:created xsi:type="dcterms:W3CDTF">2021-11-20T08:54:48Z</dcterms:created>
  <dcterms:modified xsi:type="dcterms:W3CDTF">2025-03-21T17:09:56Z</dcterms:modified>
</cp:coreProperties>
</file>