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7" r:id="rId3"/>
    <p:sldId id="269" r:id="rId4"/>
    <p:sldId id="272" r:id="rId5"/>
    <p:sldId id="273" r:id="rId6"/>
    <p:sldId id="275" r:id="rId7"/>
    <p:sldId id="27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0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9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93792&amp;picture=&amp;jazyk=N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lose-up of a clear blue water surface&#10;&#10;Description automatically generated">
            <a:extLst>
              <a:ext uri="{FF2B5EF4-FFF2-40B4-BE49-F238E27FC236}">
                <a16:creationId xmlns:a16="http://schemas.microsoft.com/office/drawing/2014/main" id="{AD3751C1-BAF8-9D2D-059B-81152C4DC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7234"/>
          <a:stretch/>
        </p:blipFill>
        <p:spPr>
          <a:xfrm>
            <a:off x="3048" y="34787"/>
            <a:ext cx="12188952" cy="6788426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D48458-4FDA-7DA5-05F3-89EE0B0A5E51}"/>
              </a:ext>
            </a:extLst>
          </p:cNvPr>
          <p:cNvSpPr/>
          <p:nvPr/>
        </p:nvSpPr>
        <p:spPr>
          <a:xfrm>
            <a:off x="-3047" y="69574"/>
            <a:ext cx="5767742" cy="678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MAVEN ANALYTICS DATASETS ON SALES @SQL ANALYSIS</a:t>
            </a:r>
          </a:p>
        </p:txBody>
      </p:sp>
      <p:pic>
        <p:nvPicPr>
          <p:cNvPr id="14" name="Picture 13" descr="A blue and orange graphic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4A0C416-59A0-45B7-01BA-E9D93A74C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5" y="69574"/>
            <a:ext cx="6427305" cy="67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orange graphic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4A0C416-59A0-45B7-01BA-E9D93A74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-4714" y="-4"/>
            <a:ext cx="6738593" cy="6858002"/>
          </a:xfrm>
          <a:prstGeom prst="flowChartDelay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02CF04C6-FF66-BD71-BFE7-19DAFD442D3A}"/>
              </a:ext>
            </a:extLst>
          </p:cNvPr>
          <p:cNvSpPr/>
          <p:nvPr/>
        </p:nvSpPr>
        <p:spPr>
          <a:xfrm rot="10800000">
            <a:off x="0" y="-4"/>
            <a:ext cx="7475456" cy="6858001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413EB-2F8F-2426-596E-B70FB0F929D0}"/>
              </a:ext>
            </a:extLst>
          </p:cNvPr>
          <p:cNvSpPr/>
          <p:nvPr/>
        </p:nvSpPr>
        <p:spPr>
          <a:xfrm>
            <a:off x="989814" y="1194318"/>
            <a:ext cx="6306532" cy="3741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</a:pPr>
            <a:endParaRPr lang="en-GB" sz="2100" kern="1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visualizations (and any applicable pivot tables, code etc.) on LinkedIn and mention @Maven Analytics. We would love to see your work and give our thoughts!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Analysis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any noticeable sales trends over time?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are the best and worst selling products?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identify any key customers?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1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shipping costs consistent across providers?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61281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086851" y="3590925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9D60D2B4-64CE-F628-1F67-5AE5C94F7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" y="0"/>
            <a:ext cx="8313701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90C387-AEEE-AE90-E6C6-81C722A97437}"/>
              </a:ext>
            </a:extLst>
          </p:cNvPr>
          <p:cNvSpPr/>
          <p:nvPr/>
        </p:nvSpPr>
        <p:spPr>
          <a:xfrm>
            <a:off x="8610600" y="2676525"/>
            <a:ext cx="2981325" cy="752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SELLING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95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61281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210676" y="3429000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9E7959B0-2594-F106-E9A5-7D21ED83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542" y="-694489"/>
            <a:ext cx="6924676" cy="83136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7D8BDC-F5ED-9F56-FEBE-48C6C9FC2FBF}"/>
              </a:ext>
            </a:extLst>
          </p:cNvPr>
          <p:cNvSpPr/>
          <p:nvPr/>
        </p:nvSpPr>
        <p:spPr>
          <a:xfrm>
            <a:off x="8696325" y="2571750"/>
            <a:ext cx="2381250" cy="809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SELLING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</a:t>
            </a:r>
          </a:p>
        </p:txBody>
      </p:sp>
    </p:spTree>
    <p:extLst>
      <p:ext uri="{BB962C8B-B14F-4D97-AF65-F5344CB8AC3E}">
        <p14:creationId xmlns:p14="http://schemas.microsoft.com/office/powerpoint/2010/main" val="7202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61281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144005" y="3429000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1ECE7CD4-91D7-4E1C-D50E-DA77BE51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882" y="-727830"/>
            <a:ext cx="6857998" cy="83136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6BFA6-283E-367B-A27E-93F1912F70AA}"/>
              </a:ext>
            </a:extLst>
          </p:cNvPr>
          <p:cNvSpPr/>
          <p:nvPr/>
        </p:nvSpPr>
        <p:spPr>
          <a:xfrm>
            <a:off x="8839201" y="2619375"/>
            <a:ext cx="2533649" cy="92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SHIPPING COST</a:t>
            </a:r>
          </a:p>
        </p:txBody>
      </p:sp>
    </p:spTree>
    <p:extLst>
      <p:ext uri="{BB962C8B-B14F-4D97-AF65-F5344CB8AC3E}">
        <p14:creationId xmlns:p14="http://schemas.microsoft.com/office/powerpoint/2010/main" val="203317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32706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210676" y="3429000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A6A872-AB5A-C32D-AFC7-128AFC13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9254" y="-699253"/>
            <a:ext cx="6934200" cy="83327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DF53ED-4547-9B5B-583C-8DA9EAAA2DF1}"/>
              </a:ext>
            </a:extLst>
          </p:cNvPr>
          <p:cNvSpPr/>
          <p:nvPr/>
        </p:nvSpPr>
        <p:spPr>
          <a:xfrm>
            <a:off x="8839201" y="2619375"/>
            <a:ext cx="2533649" cy="92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CUSTOMERS</a:t>
            </a:r>
          </a:p>
        </p:txBody>
      </p:sp>
    </p:spTree>
    <p:extLst>
      <p:ext uri="{BB962C8B-B14F-4D97-AF65-F5344CB8AC3E}">
        <p14:creationId xmlns:p14="http://schemas.microsoft.com/office/powerpoint/2010/main" val="418382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32706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124951" y="3429000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3E9E34-B455-D269-52CE-3D52816B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" y="0"/>
            <a:ext cx="830893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8FE91-F5D1-AEC1-D92B-2F2BEDAECCB2}"/>
              </a:ext>
            </a:extLst>
          </p:cNvPr>
          <p:cNvSpPr/>
          <p:nvPr/>
        </p:nvSpPr>
        <p:spPr>
          <a:xfrm>
            <a:off x="8839201" y="2619375"/>
            <a:ext cx="2533649" cy="92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TREND</a:t>
            </a:r>
          </a:p>
        </p:txBody>
      </p:sp>
    </p:spTree>
    <p:extLst>
      <p:ext uri="{BB962C8B-B14F-4D97-AF65-F5344CB8AC3E}">
        <p14:creationId xmlns:p14="http://schemas.microsoft.com/office/powerpoint/2010/main" val="228626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A9485ED6-8A52-CB70-2604-26F329F74FAC}"/>
              </a:ext>
            </a:extLst>
          </p:cNvPr>
          <p:cNvSpPr/>
          <p:nvPr/>
        </p:nvSpPr>
        <p:spPr>
          <a:xfrm>
            <a:off x="8332706" y="0"/>
            <a:ext cx="6738593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1ABC847-DB7F-3C4B-3579-2B050F60C235}"/>
              </a:ext>
            </a:extLst>
          </p:cNvPr>
          <p:cNvSpPr/>
          <p:nvPr/>
        </p:nvSpPr>
        <p:spPr>
          <a:xfrm>
            <a:off x="9934576" y="3429000"/>
            <a:ext cx="1428748" cy="8858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orange graphic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0634D0D-57A9-9050-EB65-7048E8D4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00" y="-37999"/>
            <a:ext cx="9572811" cy="7067550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3C27D99D-36A9-0096-9459-EC3916BE99DB}"/>
              </a:ext>
            </a:extLst>
          </p:cNvPr>
          <p:cNvSpPr/>
          <p:nvPr/>
        </p:nvSpPr>
        <p:spPr>
          <a:xfrm rot="10800000">
            <a:off x="0" y="-44383"/>
            <a:ext cx="8803848" cy="7067549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8C61F-6CDD-F4E6-04A0-6AD5B3CC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676400"/>
            <a:ext cx="7277100" cy="3990975"/>
          </a:xfrm>
        </p:spPr>
        <p:txBody>
          <a:bodyPr/>
          <a:lstStyle/>
          <a:p>
            <a:pPr algn="l"/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receive more updates, make sure hit the follow button to like and comment</a:t>
            </a:r>
            <a:r>
              <a:rPr lang="en-US" sz="25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5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linkedin.Com</a:t>
            </a:r>
            <a:r>
              <a:rPr lang="en-US" sz="25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/in/</a:t>
            </a:r>
            <a:r>
              <a:rPr lang="en-US" sz="25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abiodun</a:t>
            </a:r>
            <a:r>
              <a:rPr lang="en-US" sz="25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</a:t>
            </a:r>
          </a:p>
          <a:p>
            <a:pPr algn="l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staying</a:t>
            </a:r>
            <a:r>
              <a:rPr lang="en-US" sz="28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till </a:t>
            </a:r>
            <a:r>
              <a:rPr lang="en-US" sz="28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0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116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72 Black</vt:lpstr>
      <vt:lpstr>Arial</vt:lpstr>
      <vt:lpstr>Calibri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MCPL multipro</dc:creator>
  <cp:lastModifiedBy>Olarenwaju Saheed</cp:lastModifiedBy>
  <cp:revision>11</cp:revision>
  <dcterms:created xsi:type="dcterms:W3CDTF">2023-10-06T22:04:51Z</dcterms:created>
  <dcterms:modified xsi:type="dcterms:W3CDTF">2023-11-16T10:24:26Z</dcterms:modified>
</cp:coreProperties>
</file>