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5" d="100"/>
          <a:sy n="65" d="100"/>
        </p:scale>
        <p:origin x="9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11/16/2023</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3778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11/16/2023</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50311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11/16/2023</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069004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11/16/2023</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025445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11/16/2023</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87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11/16/2023</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097744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11/16/2023</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5406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11/16/2023</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640133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11/16/2023</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562405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11/16/2023</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472128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11/16/2023</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57726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11/16/2023</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24385511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finger pointing at a graph&#10;&#10;Description automatically generated">
            <a:extLst>
              <a:ext uri="{FF2B5EF4-FFF2-40B4-BE49-F238E27FC236}">
                <a16:creationId xmlns:a16="http://schemas.microsoft.com/office/drawing/2014/main" id="{B9BFDDF1-87FB-017D-B2F3-581CB6EBA21B}"/>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t="23"/>
          <a:stretch/>
        </p:blipFill>
        <p:spPr>
          <a:xfrm>
            <a:off x="0" y="0"/>
            <a:ext cx="12192000" cy="6858000"/>
          </a:xfrm>
          <a:prstGeom prst="rect">
            <a:avLst/>
          </a:prstGeom>
        </p:spPr>
      </p:pic>
      <p:sp>
        <p:nvSpPr>
          <p:cNvPr id="26" name="Rectangle 25">
            <a:extLst>
              <a:ext uri="{FF2B5EF4-FFF2-40B4-BE49-F238E27FC236}">
                <a16:creationId xmlns:a16="http://schemas.microsoft.com/office/drawing/2014/main" id="{ED0A0432-F95F-6441-CC5D-B6BB755FA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42985"/>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3F0586C3-A19F-D214-ABDE-30AD5B666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17342"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7757096-A220-BC3E-6AAD-A21992F8B7FB}"/>
              </a:ext>
            </a:extLst>
          </p:cNvPr>
          <p:cNvSpPr>
            <a:spLocks noGrp="1"/>
          </p:cNvSpPr>
          <p:nvPr>
            <p:ph type="ctrTitle"/>
          </p:nvPr>
        </p:nvSpPr>
        <p:spPr>
          <a:xfrm>
            <a:off x="4328161" y="2743200"/>
            <a:ext cx="3535679" cy="1287624"/>
          </a:xfrm>
        </p:spPr>
        <p:txBody>
          <a:bodyPr anchor="b">
            <a:normAutofit fontScale="90000"/>
          </a:bodyPr>
          <a:lstStyle/>
          <a:p>
            <a:pPr algn="ctr"/>
            <a:r>
              <a:rPr lang="en-US" dirty="0"/>
              <a:t>Sales distribution dashboard</a:t>
            </a:r>
          </a:p>
        </p:txBody>
      </p:sp>
      <p:cxnSp>
        <p:nvCxnSpPr>
          <p:cNvPr id="30" name="Straight Connector 29">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5803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D3AEAB-9515-70EC-AD4E-1F22BBA5EF20}"/>
              </a:ext>
            </a:extLst>
          </p:cNvPr>
          <p:cNvSpPr>
            <a:spLocks noGrp="1"/>
          </p:cNvSpPr>
          <p:nvPr>
            <p:ph idx="1"/>
          </p:nvPr>
        </p:nvSpPr>
        <p:spPr>
          <a:xfrm>
            <a:off x="952500" y="3429000"/>
            <a:ext cx="10287000" cy="3167839"/>
          </a:xfrm>
        </p:spPr>
        <p:txBody>
          <a:bodyPr>
            <a:normAutofit/>
          </a:bodyPr>
          <a:lstStyle/>
          <a:p>
            <a:pPr marL="0" indent="0">
              <a:buNone/>
            </a:pPr>
            <a:endParaRPr lang="en-GB" sz="1800" kern="100" dirty="0">
              <a:solidFill>
                <a:srgbClr val="1F2328"/>
              </a:solidFill>
              <a:effectLst/>
              <a:latin typeface="Calibri" panose="020F0502020204030204" pitchFamily="34" charset="0"/>
              <a:ea typeface="Calibri" panose="020F0502020204030204" pitchFamily="34" charset="0"/>
              <a:cs typeface="Calibri" panose="020F0502020204030204" pitchFamily="34" charset="0"/>
            </a:endParaRPr>
          </a:p>
          <a:p>
            <a:r>
              <a:rPr lang="en-US" sz="1800" kern="10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To conduct a thorough analysis, I thoroughly reviewed the tasks of the project and identified the tasks that needed to be completed and the resulting outcomes. This process involved gathering relevant data and analyzing it to uncover any patterns and trends. Throughout the project, certain skills were essential, while others were learned along the way. Examples of necessary skills included Analyzing Data Quality, Cleaning Data, Creating Analytical Dashboards, Performing Data analytics, Segmenting Customers, Presenting Data-driven insights, Developing Data dashboards, Creating Data Visualizations, and Delivering Presentations.</a:t>
            </a:r>
            <a:endParaRPr lang="en-US" dirty="0"/>
          </a:p>
        </p:txBody>
      </p:sp>
      <p:sp>
        <p:nvSpPr>
          <p:cNvPr id="4" name="Content Placeholder 2">
            <a:extLst>
              <a:ext uri="{FF2B5EF4-FFF2-40B4-BE49-F238E27FC236}">
                <a16:creationId xmlns:a16="http://schemas.microsoft.com/office/drawing/2014/main" id="{EB44C39A-AC72-CFC7-B095-D57C4802994A}"/>
              </a:ext>
            </a:extLst>
          </p:cNvPr>
          <p:cNvSpPr txBox="1">
            <a:spLocks/>
          </p:cNvSpPr>
          <p:nvPr/>
        </p:nvSpPr>
        <p:spPr>
          <a:xfrm>
            <a:off x="952500" y="1467968"/>
            <a:ext cx="10287000" cy="196103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0" kern="100" dirty="0">
                <a:solidFill>
                  <a:srgbClr val="1F2328"/>
                </a:solidFill>
                <a:latin typeface="Calibri" panose="020F0502020204030204" pitchFamily="34" charset="0"/>
                <a:ea typeface="Calibri" panose="020F0502020204030204" pitchFamily="34" charset="0"/>
                <a:cs typeface="Calibri" panose="020F0502020204030204" pitchFamily="34" charset="0"/>
              </a:rPr>
              <a:t>PRESENT A DASHBOARD ANALYSIS SHOWCASING THE EFFECTIVENESS OF EACH SEGMENT, PRODUCT, CUSTOMER, MONTH, And DAY IN THE DISTRIBUTION OF SALES TO ANALYZE CUSTOMER SALES DISTRIBUTION.</a:t>
            </a:r>
          </a:p>
          <a:p>
            <a:r>
              <a:rPr lang="en-US" sz="1800" b="0" kern="10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CREATE A POWERPOINT PRESENTATION OUTLINING THE ANALYSIS THAT CAN BE PRESENTED TO THE MANAGEMENT. </a:t>
            </a:r>
            <a:br>
              <a:rPr lang="en-US" sz="1800" b="0" kern="10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br>
            <a:endParaRPr lang="en-US" dirty="0"/>
          </a:p>
        </p:txBody>
      </p:sp>
    </p:spTree>
    <p:extLst>
      <p:ext uri="{BB962C8B-B14F-4D97-AF65-F5344CB8AC3E}">
        <p14:creationId xmlns:p14="http://schemas.microsoft.com/office/powerpoint/2010/main" val="2783183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finger pointing at a graph&#10;&#10;Description automatically generated">
            <a:extLst>
              <a:ext uri="{FF2B5EF4-FFF2-40B4-BE49-F238E27FC236}">
                <a16:creationId xmlns:a16="http://schemas.microsoft.com/office/drawing/2014/main" id="{B9BFDDF1-87FB-017D-B2F3-581CB6EBA21B}"/>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t="23"/>
          <a:stretch/>
        </p:blipFill>
        <p:spPr>
          <a:xfrm>
            <a:off x="0" y="0"/>
            <a:ext cx="12192000" cy="6858000"/>
          </a:xfrm>
          <a:prstGeom prst="rect">
            <a:avLst/>
          </a:prstGeom>
        </p:spPr>
      </p:pic>
      <p:sp>
        <p:nvSpPr>
          <p:cNvPr id="2" name="Title 1">
            <a:extLst>
              <a:ext uri="{FF2B5EF4-FFF2-40B4-BE49-F238E27FC236}">
                <a16:creationId xmlns:a16="http://schemas.microsoft.com/office/drawing/2014/main" id="{97757096-A220-BC3E-6AAD-A21992F8B7FB}"/>
              </a:ext>
            </a:extLst>
          </p:cNvPr>
          <p:cNvSpPr>
            <a:spLocks noGrp="1"/>
          </p:cNvSpPr>
          <p:nvPr>
            <p:ph type="ctrTitle"/>
          </p:nvPr>
        </p:nvSpPr>
        <p:spPr>
          <a:xfrm>
            <a:off x="205274" y="1343608"/>
            <a:ext cx="4394718" cy="811763"/>
          </a:xfrm>
        </p:spPr>
        <p:txBody>
          <a:bodyPr anchor="b">
            <a:normAutofit/>
          </a:bodyPr>
          <a:lstStyle/>
          <a:p>
            <a:pPr algn="ctr"/>
            <a:r>
              <a:rPr lang="en-US" dirty="0"/>
              <a:t>Sales dashboard</a:t>
            </a:r>
          </a:p>
        </p:txBody>
      </p:sp>
      <p:pic>
        <p:nvPicPr>
          <p:cNvPr id="10" name="Picture 9" descr="A blue and white chart with graphics&#10;&#10;Description automatically generated with medium confidence">
            <a:extLst>
              <a:ext uri="{FF2B5EF4-FFF2-40B4-BE49-F238E27FC236}">
                <a16:creationId xmlns:a16="http://schemas.microsoft.com/office/drawing/2014/main" id="{C8359F88-40BB-B362-E6E8-4C3F87D9FE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extLst>
      <p:ext uri="{BB962C8B-B14F-4D97-AF65-F5344CB8AC3E}">
        <p14:creationId xmlns:p14="http://schemas.microsoft.com/office/powerpoint/2010/main" val="41068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C6C69BA-2CD5-8A2F-C155-305E6CBCF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E56140E-8EE1-BE31-745D-450AF05FB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5999" cy="6858000"/>
          </a:xfrm>
          <a:prstGeom prst="rect">
            <a:avLst/>
          </a:prstGeom>
          <a:gradFill>
            <a:gsLst>
              <a:gs pos="20000">
                <a:schemeClr val="accent1">
                  <a:lumMod val="60000"/>
                  <a:lumOff val="40000"/>
                  <a:alpha val="0"/>
                </a:schemeClr>
              </a:gs>
              <a:gs pos="90000">
                <a:schemeClr val="accent1">
                  <a:lumMod val="60000"/>
                  <a:lumOff val="4000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DAD064D-86F0-42ED-B520-996898579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7002CB-2665-D38D-A04C-16E2BB83528E}"/>
              </a:ext>
            </a:extLst>
          </p:cNvPr>
          <p:cNvSpPr>
            <a:spLocks noGrp="1"/>
          </p:cNvSpPr>
          <p:nvPr>
            <p:ph type="title"/>
          </p:nvPr>
        </p:nvSpPr>
        <p:spPr>
          <a:xfrm>
            <a:off x="1701282" y="1436916"/>
            <a:ext cx="8789437" cy="2463281"/>
          </a:xfrm>
        </p:spPr>
        <p:txBody>
          <a:bodyPr>
            <a:normAutofit fontScale="90000"/>
          </a:bodyPr>
          <a:lstStyle/>
          <a:p>
            <a:r>
              <a:rPr lang="en-US" sz="2800" dirty="0">
                <a:solidFill>
                  <a:schemeClr val="bg2">
                    <a:lumMod val="10000"/>
                  </a:schemeClr>
                </a:solidFill>
                <a:latin typeface="Arial" panose="020B0604020202020204" pitchFamily="34" charset="0"/>
                <a:cs typeface="Arial" panose="020B0604020202020204" pitchFamily="34" charset="0"/>
              </a:rPr>
              <a:t>TO RECEIVE MORE UPDATES, MAKE SURE HIT THE FOLLOW BUTTON TO LIKE AND COMMENT</a:t>
            </a:r>
            <a:r>
              <a:rPr lang="en-US" sz="2800" kern="100" dirty="0">
                <a:solidFill>
                  <a:schemeClr val="bg2">
                    <a:lumMod val="10000"/>
                  </a:schemeClr>
                </a:solidFill>
                <a:latin typeface="Arial" panose="020B0604020202020204" pitchFamily="34" charset="0"/>
                <a:ea typeface="Calibri" panose="020F0502020204030204" pitchFamily="34" charset="0"/>
                <a:cs typeface="Arial" panose="020B0604020202020204" pitchFamily="34" charset="0"/>
              </a:rPr>
              <a:t>: </a:t>
            </a:r>
            <a:r>
              <a:rPr lang="en-US" sz="2800" kern="100" dirty="0">
                <a:solidFill>
                  <a:schemeClr val="bg2">
                    <a:lumMod val="10000"/>
                  </a:schemeClr>
                </a:solidFill>
                <a:effectLst/>
                <a:latin typeface="Arial" panose="020B0604020202020204" pitchFamily="34" charset="0"/>
                <a:ea typeface="Calibri" panose="020F0502020204030204" pitchFamily="34" charset="0"/>
                <a:cs typeface="Arial" panose="020B0604020202020204" pitchFamily="34" charset="0"/>
              </a:rPr>
              <a:t>LINKEDIN.COM/IN/ABIODUN-O</a:t>
            </a:r>
            <a:br>
              <a:rPr lang="en-US" sz="2800" kern="100" dirty="0">
                <a:solidFill>
                  <a:schemeClr val="tx1">
                    <a:lumMod val="95000"/>
                    <a:lumOff val="5000"/>
                  </a:schemeClr>
                </a:solidFill>
                <a:effectLst/>
                <a:latin typeface="Arial" panose="020B0604020202020204" pitchFamily="34" charset="0"/>
                <a:ea typeface="Calibri" panose="020F0502020204030204" pitchFamily="34" charset="0"/>
                <a:cs typeface="Arial" panose="020B0604020202020204" pitchFamily="34" charset="0"/>
              </a:rPr>
            </a:br>
            <a:endParaRPr lang="en-US" dirty="0"/>
          </a:p>
        </p:txBody>
      </p:sp>
      <p:sp>
        <p:nvSpPr>
          <p:cNvPr id="9" name="Content Placeholder 8">
            <a:extLst>
              <a:ext uri="{FF2B5EF4-FFF2-40B4-BE49-F238E27FC236}">
                <a16:creationId xmlns:a16="http://schemas.microsoft.com/office/drawing/2014/main" id="{722546C4-748B-B829-7871-303AAF59C434}"/>
              </a:ext>
            </a:extLst>
          </p:cNvPr>
          <p:cNvSpPr>
            <a:spLocks noGrp="1"/>
          </p:cNvSpPr>
          <p:nvPr>
            <p:ph idx="1"/>
          </p:nvPr>
        </p:nvSpPr>
        <p:spPr>
          <a:xfrm>
            <a:off x="3984172" y="5337113"/>
            <a:ext cx="4955411" cy="821090"/>
          </a:xfrm>
        </p:spPr>
        <p:txBody>
          <a:bodyPr>
            <a:noAutofit/>
          </a:bodyPr>
          <a:lstStyle/>
          <a:p>
            <a:pPr marL="0" indent="0">
              <a:buNone/>
            </a:pPr>
            <a:r>
              <a:rPr lang="en-US" sz="2500" b="0" dirty="0">
                <a:latin typeface="Arial" panose="020B0604020202020204" pitchFamily="34" charset="0"/>
                <a:cs typeface="Arial" panose="020B0604020202020204" pitchFamily="34" charset="0"/>
              </a:rPr>
              <a:t>Thank you for staying till the end</a:t>
            </a:r>
            <a:endParaRPr lang="en-US" sz="2500" dirty="0"/>
          </a:p>
        </p:txBody>
      </p:sp>
    </p:spTree>
    <p:extLst>
      <p:ext uri="{BB962C8B-B14F-4D97-AF65-F5344CB8AC3E}">
        <p14:creationId xmlns:p14="http://schemas.microsoft.com/office/powerpoint/2010/main" val="797597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1CE2B0F-6882-571F-9198-F3D685C2B2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7"/>
            <a:ext cx="6096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3DF0E57-1A01-1287-F185-1E2A50BC9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0"/>
            <a:ext cx="6095999" cy="6858000"/>
          </a:xfrm>
          <a:prstGeom prst="rect">
            <a:avLst/>
          </a:prstGeom>
          <a:gradFill>
            <a:gsLst>
              <a:gs pos="20000">
                <a:schemeClr val="accent1">
                  <a:lumMod val="60000"/>
                  <a:lumOff val="40000"/>
                  <a:alpha val="0"/>
                </a:schemeClr>
              </a:gs>
              <a:gs pos="90000">
                <a:schemeClr val="accent1">
                  <a:lumMod val="60000"/>
                  <a:lumOff val="40000"/>
                </a:scheme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24">
            <a:extLst>
              <a:ext uri="{FF2B5EF4-FFF2-40B4-BE49-F238E27FC236}">
                <a16:creationId xmlns:a16="http://schemas.microsoft.com/office/drawing/2014/main" id="{31E7ECB0-9922-6747-31BF-7EB047B9D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65342" y="1247985"/>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7757096-A220-BC3E-6AAD-A21992F8B7FB}"/>
              </a:ext>
            </a:extLst>
          </p:cNvPr>
          <p:cNvSpPr>
            <a:spLocks noGrp="1"/>
          </p:cNvSpPr>
          <p:nvPr>
            <p:ph type="ctrTitle"/>
          </p:nvPr>
        </p:nvSpPr>
        <p:spPr>
          <a:xfrm>
            <a:off x="7184570" y="2161312"/>
            <a:ext cx="3936275" cy="1476394"/>
          </a:xfrm>
        </p:spPr>
        <p:txBody>
          <a:bodyPr anchor="b">
            <a:normAutofit/>
          </a:bodyPr>
          <a:lstStyle/>
          <a:p>
            <a:pPr algn="ctr"/>
            <a:r>
              <a:rPr lang="en-US" dirty="0"/>
              <a:t>Sales dashboard</a:t>
            </a:r>
          </a:p>
        </p:txBody>
      </p:sp>
      <p:pic>
        <p:nvPicPr>
          <p:cNvPr id="14" name="Picture 13" descr="A finger pointing at a graph&#10;&#10;Description automatically generated">
            <a:extLst>
              <a:ext uri="{FF2B5EF4-FFF2-40B4-BE49-F238E27FC236}">
                <a16:creationId xmlns:a16="http://schemas.microsoft.com/office/drawing/2014/main" id="{B9BFDDF1-87FB-017D-B2F3-581CB6EBA21B}"/>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t="23"/>
          <a:stretch/>
        </p:blipFill>
        <p:spPr>
          <a:xfrm>
            <a:off x="952500" y="2257830"/>
            <a:ext cx="4191000" cy="2356896"/>
          </a:xfrm>
          <a:prstGeom prst="rect">
            <a:avLst/>
          </a:prstGeom>
        </p:spPr>
      </p:pic>
      <p:cxnSp>
        <p:nvCxnSpPr>
          <p:cNvPr id="27" name="Straight Connector 26">
            <a:extLst>
              <a:ext uri="{FF2B5EF4-FFF2-40B4-BE49-F238E27FC236}">
                <a16:creationId xmlns:a16="http://schemas.microsoft.com/office/drawing/2014/main" id="{4075FE40-B84D-7658-B383-C7B3EEDE91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8424" y="395142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060842"/>
      </p:ext>
    </p:extLst>
  </p:cSld>
  <p:clrMapOvr>
    <a:masterClrMapping/>
  </p:clrMapOvr>
</p:sld>
</file>

<file path=ppt/theme/theme1.xml><?xml version="1.0" encoding="utf-8"?>
<a:theme xmlns:a="http://schemas.openxmlformats.org/drawingml/2006/main" name="AfterglowVTI">
  <a:themeElements>
    <a:clrScheme name="Custom 7">
      <a:dk1>
        <a:sysClr val="windowText" lastClr="000000"/>
      </a:dk1>
      <a:lt1>
        <a:sysClr val="window" lastClr="FFFFFF"/>
      </a:lt1>
      <a:dk2>
        <a:srgbClr val="0A2E36"/>
      </a:dk2>
      <a:lt2>
        <a:srgbClr val="E7E6E6"/>
      </a:lt2>
      <a:accent1>
        <a:srgbClr val="188659"/>
      </a:accent1>
      <a:accent2>
        <a:srgbClr val="A3A300"/>
      </a:accent2>
      <a:accent3>
        <a:srgbClr val="00ADA8"/>
      </a:accent3>
      <a:accent4>
        <a:srgbClr val="EA0440"/>
      </a:accent4>
      <a:accent5>
        <a:srgbClr val="92278F"/>
      </a:accent5>
      <a:accent6>
        <a:srgbClr val="E15BC1"/>
      </a:accent6>
      <a:hlink>
        <a:srgbClr val="188659"/>
      </a:hlink>
      <a:folHlink>
        <a:srgbClr val="EA0440"/>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docProps/app.xml><?xml version="1.0" encoding="utf-8"?>
<Properties xmlns="http://schemas.openxmlformats.org/officeDocument/2006/extended-properties" xmlns:vt="http://schemas.openxmlformats.org/officeDocument/2006/docPropsVTypes">
  <TotalTime>745</TotalTime>
  <Words>184</Words>
  <Application>Microsoft Office PowerPoint</Application>
  <PresentationFormat>Widescreen</PresentationFormat>
  <Paragraphs>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Trade Gothic Next Cond</vt:lpstr>
      <vt:lpstr>Trade Gothic Next Light</vt:lpstr>
      <vt:lpstr>AfterglowVTI</vt:lpstr>
      <vt:lpstr>Sales distribution dashboard</vt:lpstr>
      <vt:lpstr>PowerPoint Presentation</vt:lpstr>
      <vt:lpstr>Sales dashboard</vt:lpstr>
      <vt:lpstr>TO RECEIVE MORE UPDATES, MAKE SURE HIT THE FOLLOW BUTTON TO LIKE AND COMMENT: LINKEDIN.COM/IN/ABIODUN-O </vt:lpstr>
      <vt:lpstr>Sales 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dashboard</dc:title>
  <dc:creator>MCPL multipro</dc:creator>
  <cp:lastModifiedBy>Olarenwaju Saheed</cp:lastModifiedBy>
  <cp:revision>7</cp:revision>
  <dcterms:created xsi:type="dcterms:W3CDTF">2023-10-17T00:08:43Z</dcterms:created>
  <dcterms:modified xsi:type="dcterms:W3CDTF">2023-11-16T22:09:25Z</dcterms:modified>
</cp:coreProperties>
</file>