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75" r:id="rId4"/>
    <p:sldId id="258" r:id="rId5"/>
    <p:sldId id="259" r:id="rId6"/>
    <p:sldId id="267" r:id="rId7"/>
    <p:sldId id="260" r:id="rId8"/>
    <p:sldId id="270" r:id="rId9"/>
    <p:sldId id="269" r:id="rId10"/>
    <p:sldId id="271" r:id="rId11"/>
    <p:sldId id="272" r:id="rId12"/>
    <p:sldId id="273" r:id="rId13"/>
    <p:sldId id="274" r:id="rId14"/>
    <p:sldId id="277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6F51E-A58D-4E33-B427-5335E4E4A4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88A3F-BD25-44D8-B9B0-5F685E4B9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Manual order handling via spreadsheets &amp; emails</a:t>
          </a:r>
        </a:p>
      </dgm:t>
    </dgm:pt>
    <dgm:pt modelId="{4A72B08C-3FD9-471C-953A-8771EBCC6958}" type="parTrans" cxnId="{36205415-152C-48A3-9BA6-42D9A991AF36}">
      <dgm:prSet/>
      <dgm:spPr/>
      <dgm:t>
        <a:bodyPr/>
        <a:lstStyle/>
        <a:p>
          <a:endParaRPr lang="en-US"/>
        </a:p>
      </dgm:t>
    </dgm:pt>
    <dgm:pt modelId="{71F1F2FB-CB0E-4484-8F91-79915E4C70C4}" type="sibTrans" cxnId="{36205415-152C-48A3-9BA6-42D9A991AF36}">
      <dgm:prSet/>
      <dgm:spPr/>
      <dgm:t>
        <a:bodyPr/>
        <a:lstStyle/>
        <a:p>
          <a:endParaRPr lang="en-US"/>
        </a:p>
      </dgm:t>
    </dgm:pt>
    <dgm:pt modelId="{BFDD9770-7CE0-4345-BC0F-09A009012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Errors, delays, and lack of visibility</a:t>
          </a:r>
        </a:p>
      </dgm:t>
    </dgm:pt>
    <dgm:pt modelId="{E5F6346A-3A09-415C-AD1D-90BDE0365BB0}" type="parTrans" cxnId="{E9F74C7C-E7FD-4AA8-84AD-A6C98ABDF6FB}">
      <dgm:prSet/>
      <dgm:spPr/>
      <dgm:t>
        <a:bodyPr/>
        <a:lstStyle/>
        <a:p>
          <a:endParaRPr lang="en-US"/>
        </a:p>
      </dgm:t>
    </dgm:pt>
    <dgm:pt modelId="{7358F7D6-CBA0-458C-B4E7-F7843FE5691F}" type="sibTrans" cxnId="{E9F74C7C-E7FD-4AA8-84AD-A6C98ABDF6FB}">
      <dgm:prSet/>
      <dgm:spPr/>
      <dgm:t>
        <a:bodyPr/>
        <a:lstStyle/>
        <a:p>
          <a:endParaRPr lang="en-US"/>
        </a:p>
      </dgm:t>
    </dgm:pt>
    <dgm:pt modelId="{7096827C-CF65-4679-B629-771499B5A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Lack of real-time inventory visibility</a:t>
          </a:r>
        </a:p>
      </dgm:t>
    </dgm:pt>
    <dgm:pt modelId="{5A1FA275-4B71-4CE3-B969-56344072A1BD}" type="parTrans" cxnId="{6C54DB4C-88BA-4B4F-8734-5447A991758D}">
      <dgm:prSet/>
      <dgm:spPr/>
      <dgm:t>
        <a:bodyPr/>
        <a:lstStyle/>
        <a:p>
          <a:endParaRPr lang="en-US"/>
        </a:p>
      </dgm:t>
    </dgm:pt>
    <dgm:pt modelId="{E5BCFB38-51A4-4A9E-A732-D9CD5239E15C}" type="sibTrans" cxnId="{6C54DB4C-88BA-4B4F-8734-5447A991758D}">
      <dgm:prSet/>
      <dgm:spPr/>
      <dgm:t>
        <a:bodyPr/>
        <a:lstStyle/>
        <a:p>
          <a:endParaRPr lang="en-US"/>
        </a:p>
      </dgm:t>
    </dgm:pt>
    <dgm:pt modelId="{CCC46562-1E20-4642-B60C-2FA237CE8B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Inefficient customer service handling inquiries</a:t>
          </a:r>
        </a:p>
      </dgm:t>
    </dgm:pt>
    <dgm:pt modelId="{542CA983-4D37-479C-95C6-BC53242ED08D}" type="parTrans" cxnId="{4CCA329B-3139-4D26-9165-11BD07CCE968}">
      <dgm:prSet/>
      <dgm:spPr/>
      <dgm:t>
        <a:bodyPr/>
        <a:lstStyle/>
        <a:p>
          <a:endParaRPr lang="en-US"/>
        </a:p>
      </dgm:t>
    </dgm:pt>
    <dgm:pt modelId="{31293FCE-595D-40EE-8527-881DD6D08CFA}" type="sibTrans" cxnId="{4CCA329B-3139-4D26-9165-11BD07CCE968}">
      <dgm:prSet/>
      <dgm:spPr/>
      <dgm:t>
        <a:bodyPr/>
        <a:lstStyle/>
        <a:p>
          <a:endParaRPr lang="en-US"/>
        </a:p>
      </dgm:t>
    </dgm:pt>
    <dgm:pt modelId="{C8C57B97-BE80-47C9-94AA-C78D6BAEE0FC}" type="pres">
      <dgm:prSet presAssocID="{6986F51E-A58D-4E33-B427-5335E4E4A412}" presName="root" presStyleCnt="0">
        <dgm:presLayoutVars>
          <dgm:dir/>
          <dgm:resizeHandles val="exact"/>
        </dgm:presLayoutVars>
      </dgm:prSet>
      <dgm:spPr/>
    </dgm:pt>
    <dgm:pt modelId="{E9781BD8-E083-4636-917B-AF24A4D8882A}" type="pres">
      <dgm:prSet presAssocID="{64F88A3F-BD25-44D8-B9B0-5F685E4B9959}" presName="compNode" presStyleCnt="0"/>
      <dgm:spPr/>
    </dgm:pt>
    <dgm:pt modelId="{50C92233-B433-47DD-99FD-DC971B0ECA8A}" type="pres">
      <dgm:prSet presAssocID="{64F88A3F-BD25-44D8-B9B0-5F685E4B9959}" presName="bgRect" presStyleLbl="bgShp" presStyleIdx="0" presStyleCnt="4"/>
      <dgm:spPr/>
    </dgm:pt>
    <dgm:pt modelId="{14E92373-E73F-42A9-A6B9-40FDB931064D}" type="pres">
      <dgm:prSet presAssocID="{64F88A3F-BD25-44D8-B9B0-5F685E4B99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7BFB345-A80B-46B5-88AD-B384181D6692}" type="pres">
      <dgm:prSet presAssocID="{64F88A3F-BD25-44D8-B9B0-5F685E4B9959}" presName="spaceRect" presStyleCnt="0"/>
      <dgm:spPr/>
    </dgm:pt>
    <dgm:pt modelId="{BDB47636-1588-4B21-8383-9C9348DB6EA7}" type="pres">
      <dgm:prSet presAssocID="{64F88A3F-BD25-44D8-B9B0-5F685E4B9959}" presName="parTx" presStyleLbl="revTx" presStyleIdx="0" presStyleCnt="4">
        <dgm:presLayoutVars>
          <dgm:chMax val="0"/>
          <dgm:chPref val="0"/>
        </dgm:presLayoutVars>
      </dgm:prSet>
      <dgm:spPr/>
    </dgm:pt>
    <dgm:pt modelId="{5D747FA9-B6B4-4507-A21B-C9FBB8CB3DCD}" type="pres">
      <dgm:prSet presAssocID="{71F1F2FB-CB0E-4484-8F91-79915E4C70C4}" presName="sibTrans" presStyleCnt="0"/>
      <dgm:spPr/>
    </dgm:pt>
    <dgm:pt modelId="{7DF5F748-8DEB-4242-80FD-F9B11C15E449}" type="pres">
      <dgm:prSet presAssocID="{BFDD9770-7CE0-4345-BC0F-09A0090129B0}" presName="compNode" presStyleCnt="0"/>
      <dgm:spPr/>
    </dgm:pt>
    <dgm:pt modelId="{B8D9DCF6-34BF-4352-8F33-3FF495D67B6A}" type="pres">
      <dgm:prSet presAssocID="{BFDD9770-7CE0-4345-BC0F-09A0090129B0}" presName="bgRect" presStyleLbl="bgShp" presStyleIdx="1" presStyleCnt="4"/>
      <dgm:spPr/>
    </dgm:pt>
    <dgm:pt modelId="{4C7C7778-8EB9-404E-ACAB-3A6D5809ACE9}" type="pres">
      <dgm:prSet presAssocID="{BFDD9770-7CE0-4345-BC0F-09A0090129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3D961F8-06F8-43A0-BBC2-CF32EA31528B}" type="pres">
      <dgm:prSet presAssocID="{BFDD9770-7CE0-4345-BC0F-09A0090129B0}" presName="spaceRect" presStyleCnt="0"/>
      <dgm:spPr/>
    </dgm:pt>
    <dgm:pt modelId="{2E449E55-6DED-4F45-A380-71AF6CE3280B}" type="pres">
      <dgm:prSet presAssocID="{BFDD9770-7CE0-4345-BC0F-09A0090129B0}" presName="parTx" presStyleLbl="revTx" presStyleIdx="1" presStyleCnt="4">
        <dgm:presLayoutVars>
          <dgm:chMax val="0"/>
          <dgm:chPref val="0"/>
        </dgm:presLayoutVars>
      </dgm:prSet>
      <dgm:spPr/>
    </dgm:pt>
    <dgm:pt modelId="{B8A5459E-4508-4249-9861-1E42C1BB7AB8}" type="pres">
      <dgm:prSet presAssocID="{7358F7D6-CBA0-458C-B4E7-F7843FE5691F}" presName="sibTrans" presStyleCnt="0"/>
      <dgm:spPr/>
    </dgm:pt>
    <dgm:pt modelId="{95F03DAF-487F-45C7-BBE9-3D3BD32CE441}" type="pres">
      <dgm:prSet presAssocID="{7096827C-CF65-4679-B629-771499B5AA2B}" presName="compNode" presStyleCnt="0"/>
      <dgm:spPr/>
    </dgm:pt>
    <dgm:pt modelId="{FBE55252-6278-4AAF-84B3-48CE51803EA0}" type="pres">
      <dgm:prSet presAssocID="{7096827C-CF65-4679-B629-771499B5AA2B}" presName="bgRect" presStyleLbl="bgShp" presStyleIdx="2" presStyleCnt="4"/>
      <dgm:spPr/>
    </dgm:pt>
    <dgm:pt modelId="{2722F612-E76C-4A18-97BF-43FD23040FB2}" type="pres">
      <dgm:prSet presAssocID="{7096827C-CF65-4679-B629-771499B5AA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5BB48EC-108F-4182-A08C-C94D88D40553}" type="pres">
      <dgm:prSet presAssocID="{7096827C-CF65-4679-B629-771499B5AA2B}" presName="spaceRect" presStyleCnt="0"/>
      <dgm:spPr/>
    </dgm:pt>
    <dgm:pt modelId="{3FD16F6D-8CEA-48D3-ACF1-B6215EBD554A}" type="pres">
      <dgm:prSet presAssocID="{7096827C-CF65-4679-B629-771499B5AA2B}" presName="parTx" presStyleLbl="revTx" presStyleIdx="2" presStyleCnt="4">
        <dgm:presLayoutVars>
          <dgm:chMax val="0"/>
          <dgm:chPref val="0"/>
        </dgm:presLayoutVars>
      </dgm:prSet>
      <dgm:spPr/>
    </dgm:pt>
    <dgm:pt modelId="{A729C635-ECAF-47C0-B596-986551A2E119}" type="pres">
      <dgm:prSet presAssocID="{E5BCFB38-51A4-4A9E-A732-D9CD5239E15C}" presName="sibTrans" presStyleCnt="0"/>
      <dgm:spPr/>
    </dgm:pt>
    <dgm:pt modelId="{A9B327A7-6F2B-4EAA-8597-4C5169EB74A5}" type="pres">
      <dgm:prSet presAssocID="{CCC46562-1E20-4642-B60C-2FA237CE8BB9}" presName="compNode" presStyleCnt="0"/>
      <dgm:spPr/>
    </dgm:pt>
    <dgm:pt modelId="{2C0AE10C-D33F-43AF-8D3F-A4FAE44CFA4C}" type="pres">
      <dgm:prSet presAssocID="{CCC46562-1E20-4642-B60C-2FA237CE8BB9}" presName="bgRect" presStyleLbl="bgShp" presStyleIdx="3" presStyleCnt="4"/>
      <dgm:spPr/>
    </dgm:pt>
    <dgm:pt modelId="{AC01A1FB-4293-4ED8-A25D-8E4F7531D26A}" type="pres">
      <dgm:prSet presAssocID="{CCC46562-1E20-4642-B60C-2FA237CE8B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91EBB97-9458-4E41-A324-3145C5308496}" type="pres">
      <dgm:prSet presAssocID="{CCC46562-1E20-4642-B60C-2FA237CE8BB9}" presName="spaceRect" presStyleCnt="0"/>
      <dgm:spPr/>
    </dgm:pt>
    <dgm:pt modelId="{BC7C2F2C-E13E-4923-B74C-77935A1A5BA3}" type="pres">
      <dgm:prSet presAssocID="{CCC46562-1E20-4642-B60C-2FA237CE8B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6205415-152C-48A3-9BA6-42D9A991AF36}" srcId="{6986F51E-A58D-4E33-B427-5335E4E4A412}" destId="{64F88A3F-BD25-44D8-B9B0-5F685E4B9959}" srcOrd="0" destOrd="0" parTransId="{4A72B08C-3FD9-471C-953A-8771EBCC6958}" sibTransId="{71F1F2FB-CB0E-4484-8F91-79915E4C70C4}"/>
    <dgm:cxn modelId="{6C54DB4C-88BA-4B4F-8734-5447A991758D}" srcId="{6986F51E-A58D-4E33-B427-5335E4E4A412}" destId="{7096827C-CF65-4679-B629-771499B5AA2B}" srcOrd="2" destOrd="0" parTransId="{5A1FA275-4B71-4CE3-B969-56344072A1BD}" sibTransId="{E5BCFB38-51A4-4A9E-A732-D9CD5239E15C}"/>
    <dgm:cxn modelId="{208E7C7A-B599-4601-BDF1-1955A1CECBD1}" type="presOf" srcId="{64F88A3F-BD25-44D8-B9B0-5F685E4B9959}" destId="{BDB47636-1588-4B21-8383-9C9348DB6EA7}" srcOrd="0" destOrd="0" presId="urn:microsoft.com/office/officeart/2018/2/layout/IconVerticalSolidList"/>
    <dgm:cxn modelId="{E9F74C7C-E7FD-4AA8-84AD-A6C98ABDF6FB}" srcId="{6986F51E-A58D-4E33-B427-5335E4E4A412}" destId="{BFDD9770-7CE0-4345-BC0F-09A0090129B0}" srcOrd="1" destOrd="0" parTransId="{E5F6346A-3A09-415C-AD1D-90BDE0365BB0}" sibTransId="{7358F7D6-CBA0-458C-B4E7-F7843FE5691F}"/>
    <dgm:cxn modelId="{E0700594-E751-4E73-BDAF-8493AB269EDD}" type="presOf" srcId="{6986F51E-A58D-4E33-B427-5335E4E4A412}" destId="{C8C57B97-BE80-47C9-94AA-C78D6BAEE0FC}" srcOrd="0" destOrd="0" presId="urn:microsoft.com/office/officeart/2018/2/layout/IconVerticalSolidList"/>
    <dgm:cxn modelId="{83C09099-DFA5-4654-9CD8-BEBAD2FFF463}" type="presOf" srcId="{CCC46562-1E20-4642-B60C-2FA237CE8BB9}" destId="{BC7C2F2C-E13E-4923-B74C-77935A1A5BA3}" srcOrd="0" destOrd="0" presId="urn:microsoft.com/office/officeart/2018/2/layout/IconVerticalSolidList"/>
    <dgm:cxn modelId="{4CCA329B-3139-4D26-9165-11BD07CCE968}" srcId="{6986F51E-A58D-4E33-B427-5335E4E4A412}" destId="{CCC46562-1E20-4642-B60C-2FA237CE8BB9}" srcOrd="3" destOrd="0" parTransId="{542CA983-4D37-479C-95C6-BC53242ED08D}" sibTransId="{31293FCE-595D-40EE-8527-881DD6D08CFA}"/>
    <dgm:cxn modelId="{0344A4B3-5CEA-4BEA-A785-1618EB7FD81D}" type="presOf" srcId="{7096827C-CF65-4679-B629-771499B5AA2B}" destId="{3FD16F6D-8CEA-48D3-ACF1-B6215EBD554A}" srcOrd="0" destOrd="0" presId="urn:microsoft.com/office/officeart/2018/2/layout/IconVerticalSolidList"/>
    <dgm:cxn modelId="{468418FE-12B9-46FB-9448-54EB27F21239}" type="presOf" srcId="{BFDD9770-7CE0-4345-BC0F-09A0090129B0}" destId="{2E449E55-6DED-4F45-A380-71AF6CE3280B}" srcOrd="0" destOrd="0" presId="urn:microsoft.com/office/officeart/2018/2/layout/IconVerticalSolidList"/>
    <dgm:cxn modelId="{AEFFDF18-DF29-40BC-AF38-DF27D57CE8BE}" type="presParOf" srcId="{C8C57B97-BE80-47C9-94AA-C78D6BAEE0FC}" destId="{E9781BD8-E083-4636-917B-AF24A4D8882A}" srcOrd="0" destOrd="0" presId="urn:microsoft.com/office/officeart/2018/2/layout/IconVerticalSolidList"/>
    <dgm:cxn modelId="{BDC50336-1439-4BE7-8A37-3C7C2C4D8121}" type="presParOf" srcId="{E9781BD8-E083-4636-917B-AF24A4D8882A}" destId="{50C92233-B433-47DD-99FD-DC971B0ECA8A}" srcOrd="0" destOrd="0" presId="urn:microsoft.com/office/officeart/2018/2/layout/IconVerticalSolidList"/>
    <dgm:cxn modelId="{BC349BE4-AD11-4E5E-BA51-63CC239CA947}" type="presParOf" srcId="{E9781BD8-E083-4636-917B-AF24A4D8882A}" destId="{14E92373-E73F-42A9-A6B9-40FDB931064D}" srcOrd="1" destOrd="0" presId="urn:microsoft.com/office/officeart/2018/2/layout/IconVerticalSolidList"/>
    <dgm:cxn modelId="{86AE28A9-00AD-4BC8-AB46-3FB49AEDF67F}" type="presParOf" srcId="{E9781BD8-E083-4636-917B-AF24A4D8882A}" destId="{57BFB345-A80B-46B5-88AD-B384181D6692}" srcOrd="2" destOrd="0" presId="urn:microsoft.com/office/officeart/2018/2/layout/IconVerticalSolidList"/>
    <dgm:cxn modelId="{F7802653-10E5-4D01-9570-C101D787EDE3}" type="presParOf" srcId="{E9781BD8-E083-4636-917B-AF24A4D8882A}" destId="{BDB47636-1588-4B21-8383-9C9348DB6EA7}" srcOrd="3" destOrd="0" presId="urn:microsoft.com/office/officeart/2018/2/layout/IconVerticalSolidList"/>
    <dgm:cxn modelId="{1921F562-195B-4613-A15F-99A931BAA44B}" type="presParOf" srcId="{C8C57B97-BE80-47C9-94AA-C78D6BAEE0FC}" destId="{5D747FA9-B6B4-4507-A21B-C9FBB8CB3DCD}" srcOrd="1" destOrd="0" presId="urn:microsoft.com/office/officeart/2018/2/layout/IconVerticalSolidList"/>
    <dgm:cxn modelId="{AAC27991-0BAC-4326-92CB-E57196A7D98A}" type="presParOf" srcId="{C8C57B97-BE80-47C9-94AA-C78D6BAEE0FC}" destId="{7DF5F748-8DEB-4242-80FD-F9B11C15E449}" srcOrd="2" destOrd="0" presId="urn:microsoft.com/office/officeart/2018/2/layout/IconVerticalSolidList"/>
    <dgm:cxn modelId="{C42B0339-0C24-4A85-B488-D829FC7A8E1F}" type="presParOf" srcId="{7DF5F748-8DEB-4242-80FD-F9B11C15E449}" destId="{B8D9DCF6-34BF-4352-8F33-3FF495D67B6A}" srcOrd="0" destOrd="0" presId="urn:microsoft.com/office/officeart/2018/2/layout/IconVerticalSolidList"/>
    <dgm:cxn modelId="{2B368D06-3C8C-4683-A895-E7E5637C1CB7}" type="presParOf" srcId="{7DF5F748-8DEB-4242-80FD-F9B11C15E449}" destId="{4C7C7778-8EB9-404E-ACAB-3A6D5809ACE9}" srcOrd="1" destOrd="0" presId="urn:microsoft.com/office/officeart/2018/2/layout/IconVerticalSolidList"/>
    <dgm:cxn modelId="{E8155C9E-461A-425B-93A5-7CCA0DE47E4C}" type="presParOf" srcId="{7DF5F748-8DEB-4242-80FD-F9B11C15E449}" destId="{93D961F8-06F8-43A0-BBC2-CF32EA31528B}" srcOrd="2" destOrd="0" presId="urn:microsoft.com/office/officeart/2018/2/layout/IconVerticalSolidList"/>
    <dgm:cxn modelId="{CD51D874-13A3-46B4-9411-1DE8E272D282}" type="presParOf" srcId="{7DF5F748-8DEB-4242-80FD-F9B11C15E449}" destId="{2E449E55-6DED-4F45-A380-71AF6CE3280B}" srcOrd="3" destOrd="0" presId="urn:microsoft.com/office/officeart/2018/2/layout/IconVerticalSolidList"/>
    <dgm:cxn modelId="{82ED08F4-23E9-4005-91EC-437F9DD8D5E1}" type="presParOf" srcId="{C8C57B97-BE80-47C9-94AA-C78D6BAEE0FC}" destId="{B8A5459E-4508-4249-9861-1E42C1BB7AB8}" srcOrd="3" destOrd="0" presId="urn:microsoft.com/office/officeart/2018/2/layout/IconVerticalSolidList"/>
    <dgm:cxn modelId="{6CC44FF6-868D-423C-A673-DDCB5D1DE550}" type="presParOf" srcId="{C8C57B97-BE80-47C9-94AA-C78D6BAEE0FC}" destId="{95F03DAF-487F-45C7-BBE9-3D3BD32CE441}" srcOrd="4" destOrd="0" presId="urn:microsoft.com/office/officeart/2018/2/layout/IconVerticalSolidList"/>
    <dgm:cxn modelId="{74DD7604-F95A-4ECF-9676-CC5BFEF28783}" type="presParOf" srcId="{95F03DAF-487F-45C7-BBE9-3D3BD32CE441}" destId="{FBE55252-6278-4AAF-84B3-48CE51803EA0}" srcOrd="0" destOrd="0" presId="urn:microsoft.com/office/officeart/2018/2/layout/IconVerticalSolidList"/>
    <dgm:cxn modelId="{DD7259EC-F343-4E95-AC13-83F4CA082AB6}" type="presParOf" srcId="{95F03DAF-487F-45C7-BBE9-3D3BD32CE441}" destId="{2722F612-E76C-4A18-97BF-43FD23040FB2}" srcOrd="1" destOrd="0" presId="urn:microsoft.com/office/officeart/2018/2/layout/IconVerticalSolidList"/>
    <dgm:cxn modelId="{09EFD827-A37C-4191-827E-BCD08FF2BBAD}" type="presParOf" srcId="{95F03DAF-487F-45C7-BBE9-3D3BD32CE441}" destId="{15BB48EC-108F-4182-A08C-C94D88D40553}" srcOrd="2" destOrd="0" presId="urn:microsoft.com/office/officeart/2018/2/layout/IconVerticalSolidList"/>
    <dgm:cxn modelId="{72B48C82-DDEB-4B74-B213-D17525528FF7}" type="presParOf" srcId="{95F03DAF-487F-45C7-BBE9-3D3BD32CE441}" destId="{3FD16F6D-8CEA-48D3-ACF1-B6215EBD554A}" srcOrd="3" destOrd="0" presId="urn:microsoft.com/office/officeart/2018/2/layout/IconVerticalSolidList"/>
    <dgm:cxn modelId="{D5F3FEB1-38A5-4719-BC23-88291DFFC23A}" type="presParOf" srcId="{C8C57B97-BE80-47C9-94AA-C78D6BAEE0FC}" destId="{A729C635-ECAF-47C0-B596-986551A2E119}" srcOrd="5" destOrd="0" presId="urn:microsoft.com/office/officeart/2018/2/layout/IconVerticalSolidList"/>
    <dgm:cxn modelId="{68029851-A060-4B0C-BC96-06085D6C60CF}" type="presParOf" srcId="{C8C57B97-BE80-47C9-94AA-C78D6BAEE0FC}" destId="{A9B327A7-6F2B-4EAA-8597-4C5169EB74A5}" srcOrd="6" destOrd="0" presId="urn:microsoft.com/office/officeart/2018/2/layout/IconVerticalSolidList"/>
    <dgm:cxn modelId="{F850953F-4F5C-4453-A016-EE31D7A72C4E}" type="presParOf" srcId="{A9B327A7-6F2B-4EAA-8597-4C5169EB74A5}" destId="{2C0AE10C-D33F-43AF-8D3F-A4FAE44CFA4C}" srcOrd="0" destOrd="0" presId="urn:microsoft.com/office/officeart/2018/2/layout/IconVerticalSolidList"/>
    <dgm:cxn modelId="{80D0A9A6-6219-4C03-BFE6-5632BBB2134A}" type="presParOf" srcId="{A9B327A7-6F2B-4EAA-8597-4C5169EB74A5}" destId="{AC01A1FB-4293-4ED8-A25D-8E4F7531D26A}" srcOrd="1" destOrd="0" presId="urn:microsoft.com/office/officeart/2018/2/layout/IconVerticalSolidList"/>
    <dgm:cxn modelId="{91654D54-AF35-49E5-9A08-2347A2D9E74D}" type="presParOf" srcId="{A9B327A7-6F2B-4EAA-8597-4C5169EB74A5}" destId="{991EBB97-9458-4E41-A324-3145C5308496}" srcOrd="2" destOrd="0" presId="urn:microsoft.com/office/officeart/2018/2/layout/IconVerticalSolidList"/>
    <dgm:cxn modelId="{CDF508C1-9AD4-46FB-987F-D4A21618AB70}" type="presParOf" srcId="{A9B327A7-6F2B-4EAA-8597-4C5169EB74A5}" destId="{BC7C2F2C-E13E-4923-B74C-77935A1A5B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AAC1DC-0E62-4557-9109-0192D3CC356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07E387-B732-49F6-A0AE-2CF708540F11}">
      <dgm:prSet/>
      <dgm:spPr/>
      <dgm:t>
        <a:bodyPr/>
        <a:lstStyle/>
        <a:p>
          <a:r>
            <a:rPr lang="en-US"/>
            <a:t>Faster Order Processing</a:t>
          </a:r>
        </a:p>
      </dgm:t>
    </dgm:pt>
    <dgm:pt modelId="{3CA2C008-84C9-42E9-871B-C8F0021E4DCC}" type="parTrans" cxnId="{2E5ABF51-3413-4967-A401-6B95B24E115F}">
      <dgm:prSet/>
      <dgm:spPr/>
      <dgm:t>
        <a:bodyPr/>
        <a:lstStyle/>
        <a:p>
          <a:endParaRPr lang="en-US"/>
        </a:p>
      </dgm:t>
    </dgm:pt>
    <dgm:pt modelId="{2D7A945D-D164-465A-A347-B6A114118F18}" type="sibTrans" cxnId="{2E5ABF51-3413-4967-A401-6B95B24E115F}">
      <dgm:prSet/>
      <dgm:spPr/>
      <dgm:t>
        <a:bodyPr/>
        <a:lstStyle/>
        <a:p>
          <a:endParaRPr lang="en-US"/>
        </a:p>
      </dgm:t>
    </dgm:pt>
    <dgm:pt modelId="{59E4D613-11EC-4331-B94D-5EBDA52EE2A5}">
      <dgm:prSet/>
      <dgm:spPr/>
      <dgm:t>
        <a:bodyPr/>
        <a:lstStyle/>
        <a:p>
          <a:r>
            <a:rPr lang="en-US"/>
            <a:t>Reduced Manual Errors</a:t>
          </a:r>
        </a:p>
      </dgm:t>
    </dgm:pt>
    <dgm:pt modelId="{1E5FD068-F868-4F9D-AFC9-64618369E168}" type="parTrans" cxnId="{8BA2ECE5-8365-411A-BE25-AE7D0DB6522F}">
      <dgm:prSet/>
      <dgm:spPr/>
      <dgm:t>
        <a:bodyPr/>
        <a:lstStyle/>
        <a:p>
          <a:endParaRPr lang="en-US"/>
        </a:p>
      </dgm:t>
    </dgm:pt>
    <dgm:pt modelId="{593C459A-9A37-44D4-BB63-EBA1CE450820}" type="sibTrans" cxnId="{8BA2ECE5-8365-411A-BE25-AE7D0DB6522F}">
      <dgm:prSet/>
      <dgm:spPr/>
      <dgm:t>
        <a:bodyPr/>
        <a:lstStyle/>
        <a:p>
          <a:endParaRPr lang="en-US"/>
        </a:p>
      </dgm:t>
    </dgm:pt>
    <dgm:pt modelId="{05CC69D5-C239-4790-A171-1F77ECB19FE5}">
      <dgm:prSet/>
      <dgm:spPr/>
      <dgm:t>
        <a:bodyPr/>
        <a:lstStyle/>
        <a:p>
          <a:r>
            <a:rPr lang="en-US"/>
            <a:t>Better Visibility &amp; Reporting</a:t>
          </a:r>
        </a:p>
      </dgm:t>
    </dgm:pt>
    <dgm:pt modelId="{1CE345AE-328D-4B19-ACC5-DB693C84E9AC}" type="parTrans" cxnId="{B0CA2B66-A3E4-445B-BC81-BF1033E87F4D}">
      <dgm:prSet/>
      <dgm:spPr/>
      <dgm:t>
        <a:bodyPr/>
        <a:lstStyle/>
        <a:p>
          <a:endParaRPr lang="en-US"/>
        </a:p>
      </dgm:t>
    </dgm:pt>
    <dgm:pt modelId="{6F1A4B50-FE50-48CE-B390-C50429CCF0FA}" type="sibTrans" cxnId="{B0CA2B66-A3E4-445B-BC81-BF1033E87F4D}">
      <dgm:prSet/>
      <dgm:spPr/>
      <dgm:t>
        <a:bodyPr/>
        <a:lstStyle/>
        <a:p>
          <a:endParaRPr lang="en-US"/>
        </a:p>
      </dgm:t>
    </dgm:pt>
    <dgm:pt modelId="{E3DDBC86-CDAF-4077-928E-6AECE886EAFE}">
      <dgm:prSet/>
      <dgm:spPr/>
      <dgm:t>
        <a:bodyPr/>
        <a:lstStyle/>
        <a:p>
          <a:r>
            <a:rPr lang="en-US"/>
            <a:t>Improved Customer Satisfaction</a:t>
          </a:r>
        </a:p>
      </dgm:t>
    </dgm:pt>
    <dgm:pt modelId="{A505FE11-FF85-4BE5-98FC-E08F90687ECA}" type="parTrans" cxnId="{51A99E85-8735-472A-AE26-AC50F73B0AF1}">
      <dgm:prSet/>
      <dgm:spPr/>
      <dgm:t>
        <a:bodyPr/>
        <a:lstStyle/>
        <a:p>
          <a:endParaRPr lang="en-US"/>
        </a:p>
      </dgm:t>
    </dgm:pt>
    <dgm:pt modelId="{012A92C8-25AC-4BEF-AEA6-2CCC81D32968}" type="sibTrans" cxnId="{51A99E85-8735-472A-AE26-AC50F73B0AF1}">
      <dgm:prSet/>
      <dgm:spPr/>
      <dgm:t>
        <a:bodyPr/>
        <a:lstStyle/>
        <a:p>
          <a:endParaRPr lang="en-US"/>
        </a:p>
      </dgm:t>
    </dgm:pt>
    <dgm:pt modelId="{3E9767DF-EB25-4E0A-A67B-5CF0995DF81E}" type="pres">
      <dgm:prSet presAssocID="{E6AAC1DC-0E62-4557-9109-0192D3CC35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F32F462-8A80-4C08-B5DD-5CD9F2243478}" type="pres">
      <dgm:prSet presAssocID="{E6AAC1DC-0E62-4557-9109-0192D3CC356D}" presName="children" presStyleCnt="0"/>
      <dgm:spPr/>
    </dgm:pt>
    <dgm:pt modelId="{D7AB09CC-0F76-4F4F-B14D-61717B43596F}" type="pres">
      <dgm:prSet presAssocID="{E6AAC1DC-0E62-4557-9109-0192D3CC356D}" presName="childPlaceholder" presStyleCnt="0"/>
      <dgm:spPr/>
    </dgm:pt>
    <dgm:pt modelId="{D3C4219A-B2A9-4FDC-92D3-ACE608235D20}" type="pres">
      <dgm:prSet presAssocID="{E6AAC1DC-0E62-4557-9109-0192D3CC356D}" presName="circle" presStyleCnt="0"/>
      <dgm:spPr/>
    </dgm:pt>
    <dgm:pt modelId="{B2AC2DAA-DAC6-423C-91EE-A4E65A346F95}" type="pres">
      <dgm:prSet presAssocID="{E6AAC1DC-0E62-4557-9109-0192D3CC356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DC58498-462C-4F1B-AE78-0FDFD1C225A8}" type="pres">
      <dgm:prSet presAssocID="{E6AAC1DC-0E62-4557-9109-0192D3CC356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8EB87C1-F0E2-4E83-9E20-C4F5F01A87C3}" type="pres">
      <dgm:prSet presAssocID="{E6AAC1DC-0E62-4557-9109-0192D3CC356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FD6FFB4-CDB7-48DD-B231-D03750216123}" type="pres">
      <dgm:prSet presAssocID="{E6AAC1DC-0E62-4557-9109-0192D3CC356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EF8A5F0-FB9F-465E-8B9F-1AB71EDA71D8}" type="pres">
      <dgm:prSet presAssocID="{E6AAC1DC-0E62-4557-9109-0192D3CC356D}" presName="quadrantPlaceholder" presStyleCnt="0"/>
      <dgm:spPr/>
    </dgm:pt>
    <dgm:pt modelId="{8516BA26-8E61-48B3-B608-56AD177F7E04}" type="pres">
      <dgm:prSet presAssocID="{E6AAC1DC-0E62-4557-9109-0192D3CC356D}" presName="center1" presStyleLbl="fgShp" presStyleIdx="0" presStyleCnt="2"/>
      <dgm:spPr/>
    </dgm:pt>
    <dgm:pt modelId="{146CB318-5CBD-4115-9D9D-24F1AB9C721B}" type="pres">
      <dgm:prSet presAssocID="{E6AAC1DC-0E62-4557-9109-0192D3CC356D}" presName="center2" presStyleLbl="fgShp" presStyleIdx="1" presStyleCnt="2"/>
      <dgm:spPr/>
    </dgm:pt>
  </dgm:ptLst>
  <dgm:cxnLst>
    <dgm:cxn modelId="{D57F122A-5B02-41E9-974F-44BC81125835}" type="presOf" srcId="{E6AAC1DC-0E62-4557-9109-0192D3CC356D}" destId="{3E9767DF-EB25-4E0A-A67B-5CF0995DF81E}" srcOrd="0" destOrd="0" presId="urn:microsoft.com/office/officeart/2005/8/layout/cycle4"/>
    <dgm:cxn modelId="{15128830-86B9-4A36-8EAB-A5B966E8C86B}" type="presOf" srcId="{E3DDBC86-CDAF-4077-928E-6AECE886EAFE}" destId="{4FD6FFB4-CDB7-48DD-B231-D03750216123}" srcOrd="0" destOrd="0" presId="urn:microsoft.com/office/officeart/2005/8/layout/cycle4"/>
    <dgm:cxn modelId="{B0CA2B66-A3E4-445B-BC81-BF1033E87F4D}" srcId="{E6AAC1DC-0E62-4557-9109-0192D3CC356D}" destId="{05CC69D5-C239-4790-A171-1F77ECB19FE5}" srcOrd="2" destOrd="0" parTransId="{1CE345AE-328D-4B19-ACC5-DB693C84E9AC}" sibTransId="{6F1A4B50-FE50-48CE-B390-C50429CCF0FA}"/>
    <dgm:cxn modelId="{2E5ABF51-3413-4967-A401-6B95B24E115F}" srcId="{E6AAC1DC-0E62-4557-9109-0192D3CC356D}" destId="{4207E387-B732-49F6-A0AE-2CF708540F11}" srcOrd="0" destOrd="0" parTransId="{3CA2C008-84C9-42E9-871B-C8F0021E4DCC}" sibTransId="{2D7A945D-D164-465A-A347-B6A114118F18}"/>
    <dgm:cxn modelId="{921E1255-760F-4B1C-A94D-16D02849A0E8}" type="presOf" srcId="{05CC69D5-C239-4790-A171-1F77ECB19FE5}" destId="{98EB87C1-F0E2-4E83-9E20-C4F5F01A87C3}" srcOrd="0" destOrd="0" presId="urn:microsoft.com/office/officeart/2005/8/layout/cycle4"/>
    <dgm:cxn modelId="{51A99E85-8735-472A-AE26-AC50F73B0AF1}" srcId="{E6AAC1DC-0E62-4557-9109-0192D3CC356D}" destId="{E3DDBC86-CDAF-4077-928E-6AECE886EAFE}" srcOrd="3" destOrd="0" parTransId="{A505FE11-FF85-4BE5-98FC-E08F90687ECA}" sibTransId="{012A92C8-25AC-4BEF-AEA6-2CCC81D32968}"/>
    <dgm:cxn modelId="{E8098EA0-15F0-4CEC-B423-30F945505CC1}" type="presOf" srcId="{4207E387-B732-49F6-A0AE-2CF708540F11}" destId="{B2AC2DAA-DAC6-423C-91EE-A4E65A346F95}" srcOrd="0" destOrd="0" presId="urn:microsoft.com/office/officeart/2005/8/layout/cycle4"/>
    <dgm:cxn modelId="{12ECE1A7-668D-481D-8CAA-EA15375EB994}" type="presOf" srcId="{59E4D613-11EC-4331-B94D-5EBDA52EE2A5}" destId="{CDC58498-462C-4F1B-AE78-0FDFD1C225A8}" srcOrd="0" destOrd="0" presId="urn:microsoft.com/office/officeart/2005/8/layout/cycle4"/>
    <dgm:cxn modelId="{8BA2ECE5-8365-411A-BE25-AE7D0DB6522F}" srcId="{E6AAC1DC-0E62-4557-9109-0192D3CC356D}" destId="{59E4D613-11EC-4331-B94D-5EBDA52EE2A5}" srcOrd="1" destOrd="0" parTransId="{1E5FD068-F868-4F9D-AFC9-64618369E168}" sibTransId="{593C459A-9A37-44D4-BB63-EBA1CE450820}"/>
    <dgm:cxn modelId="{953DA665-4FE2-438D-A530-270D8A585F58}" type="presParOf" srcId="{3E9767DF-EB25-4E0A-A67B-5CF0995DF81E}" destId="{3F32F462-8A80-4C08-B5DD-5CD9F2243478}" srcOrd="0" destOrd="0" presId="urn:microsoft.com/office/officeart/2005/8/layout/cycle4"/>
    <dgm:cxn modelId="{CD6F8D70-967B-40DA-BA8B-F0B1B187821B}" type="presParOf" srcId="{3F32F462-8A80-4C08-B5DD-5CD9F2243478}" destId="{D7AB09CC-0F76-4F4F-B14D-61717B43596F}" srcOrd="0" destOrd="0" presId="urn:microsoft.com/office/officeart/2005/8/layout/cycle4"/>
    <dgm:cxn modelId="{B80A5DE3-3881-4C7A-B58B-2A8C2AEE9822}" type="presParOf" srcId="{3E9767DF-EB25-4E0A-A67B-5CF0995DF81E}" destId="{D3C4219A-B2A9-4FDC-92D3-ACE608235D20}" srcOrd="1" destOrd="0" presId="urn:microsoft.com/office/officeart/2005/8/layout/cycle4"/>
    <dgm:cxn modelId="{53A18B4C-0553-40DC-8963-DA2F4F5532D7}" type="presParOf" srcId="{D3C4219A-B2A9-4FDC-92D3-ACE608235D20}" destId="{B2AC2DAA-DAC6-423C-91EE-A4E65A346F95}" srcOrd="0" destOrd="0" presId="urn:microsoft.com/office/officeart/2005/8/layout/cycle4"/>
    <dgm:cxn modelId="{76B898A4-EDC8-42DE-A00A-20FAD204F0AB}" type="presParOf" srcId="{D3C4219A-B2A9-4FDC-92D3-ACE608235D20}" destId="{CDC58498-462C-4F1B-AE78-0FDFD1C225A8}" srcOrd="1" destOrd="0" presId="urn:microsoft.com/office/officeart/2005/8/layout/cycle4"/>
    <dgm:cxn modelId="{8D9772D0-AB3D-4BFD-81F5-146E5CCF4E48}" type="presParOf" srcId="{D3C4219A-B2A9-4FDC-92D3-ACE608235D20}" destId="{98EB87C1-F0E2-4E83-9E20-C4F5F01A87C3}" srcOrd="2" destOrd="0" presId="urn:microsoft.com/office/officeart/2005/8/layout/cycle4"/>
    <dgm:cxn modelId="{B1A20EB7-E270-4264-8190-D1AFC0E02AF0}" type="presParOf" srcId="{D3C4219A-B2A9-4FDC-92D3-ACE608235D20}" destId="{4FD6FFB4-CDB7-48DD-B231-D03750216123}" srcOrd="3" destOrd="0" presId="urn:microsoft.com/office/officeart/2005/8/layout/cycle4"/>
    <dgm:cxn modelId="{5BF25BE8-B9E3-433A-9798-497E52DAE54A}" type="presParOf" srcId="{D3C4219A-B2A9-4FDC-92D3-ACE608235D20}" destId="{6EF8A5F0-FB9F-465E-8B9F-1AB71EDA71D8}" srcOrd="4" destOrd="0" presId="urn:microsoft.com/office/officeart/2005/8/layout/cycle4"/>
    <dgm:cxn modelId="{5603645F-AAB9-43CE-97D9-76DBB019FD2F}" type="presParOf" srcId="{3E9767DF-EB25-4E0A-A67B-5CF0995DF81E}" destId="{8516BA26-8E61-48B3-B608-56AD177F7E04}" srcOrd="2" destOrd="0" presId="urn:microsoft.com/office/officeart/2005/8/layout/cycle4"/>
    <dgm:cxn modelId="{D0F440A8-638B-47F2-8318-BE593407FED6}" type="presParOf" srcId="{3E9767DF-EB25-4E0A-A67B-5CF0995DF81E}" destId="{146CB318-5CBD-4115-9D9D-24F1AB9C721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32732-B411-4F6C-BB3E-5ED4DAB8C3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6E15E4D-CF29-46D4-8E88-B93B8BB1F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Low-Code/No-Code for rapid deployment</a:t>
          </a:r>
        </a:p>
      </dgm:t>
    </dgm:pt>
    <dgm:pt modelId="{6A5FD3BA-986D-4936-A43D-BF563D3A53A2}" type="parTrans" cxnId="{5105F0FF-4EEF-4B0E-86EB-37FDE4D9457F}">
      <dgm:prSet/>
      <dgm:spPr/>
      <dgm:t>
        <a:bodyPr/>
        <a:lstStyle/>
        <a:p>
          <a:endParaRPr lang="en-US"/>
        </a:p>
      </dgm:t>
    </dgm:pt>
    <dgm:pt modelId="{D87ED186-0FDC-4406-8BDB-F227D01478ED}" type="sibTrans" cxnId="{5105F0FF-4EEF-4B0E-86EB-37FDE4D9457F}">
      <dgm:prSet/>
      <dgm:spPr/>
      <dgm:t>
        <a:bodyPr/>
        <a:lstStyle/>
        <a:p>
          <a:endParaRPr lang="en-US"/>
        </a:p>
      </dgm:t>
    </dgm:pt>
    <dgm:pt modelId="{BE3E62F3-BF54-4B39-8F48-E41EFDEFCC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Seamless Integration with existing systems (Microsoft 365, Dynamics 365, etc.)</a:t>
          </a:r>
        </a:p>
      </dgm:t>
    </dgm:pt>
    <dgm:pt modelId="{E3871F66-140C-4501-A1BD-EAE7FC8F7AFB}" type="parTrans" cxnId="{623E184A-805D-4584-A4CC-77C910A69132}">
      <dgm:prSet/>
      <dgm:spPr/>
      <dgm:t>
        <a:bodyPr/>
        <a:lstStyle/>
        <a:p>
          <a:endParaRPr lang="en-US"/>
        </a:p>
      </dgm:t>
    </dgm:pt>
    <dgm:pt modelId="{0337F322-2057-4A73-BE68-C03FD0D7B2C5}" type="sibTrans" cxnId="{623E184A-805D-4584-A4CC-77C910A69132}">
      <dgm:prSet/>
      <dgm:spPr/>
      <dgm:t>
        <a:bodyPr/>
        <a:lstStyle/>
        <a:p>
          <a:endParaRPr lang="en-US"/>
        </a:p>
      </dgm:t>
    </dgm:pt>
    <dgm:pt modelId="{5B0CD733-7494-47A3-843F-102A040C0E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Automation &amp; AI capabilities</a:t>
          </a:r>
        </a:p>
      </dgm:t>
    </dgm:pt>
    <dgm:pt modelId="{20E96BD4-6795-40CA-9031-A0EC0302B444}" type="parTrans" cxnId="{86C90D04-89B4-4FA5-8361-134B917E5C25}">
      <dgm:prSet/>
      <dgm:spPr/>
      <dgm:t>
        <a:bodyPr/>
        <a:lstStyle/>
        <a:p>
          <a:endParaRPr lang="en-US"/>
        </a:p>
      </dgm:t>
    </dgm:pt>
    <dgm:pt modelId="{99B78926-E720-4BF9-8170-A6A8A5147ABE}" type="sibTrans" cxnId="{86C90D04-89B4-4FA5-8361-134B917E5C25}">
      <dgm:prSet/>
      <dgm:spPr/>
      <dgm:t>
        <a:bodyPr/>
        <a:lstStyle/>
        <a:p>
          <a:endParaRPr lang="en-US"/>
        </a:p>
      </dgm:t>
    </dgm:pt>
    <dgm:pt modelId="{BD19F1AA-E32F-49CE-8F2A-4BA4B929B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Centralization using Dataverse</a:t>
          </a:r>
        </a:p>
      </dgm:t>
    </dgm:pt>
    <dgm:pt modelId="{3EFB2BC3-7812-4109-BC56-CD3B62D064DA}" type="parTrans" cxnId="{44395F40-9DDB-44A0-879D-392703D34007}">
      <dgm:prSet/>
      <dgm:spPr/>
      <dgm:t>
        <a:bodyPr/>
        <a:lstStyle/>
        <a:p>
          <a:endParaRPr lang="en-US"/>
        </a:p>
      </dgm:t>
    </dgm:pt>
    <dgm:pt modelId="{75BE678F-88E5-4AAA-8E02-67EB9545AAB0}" type="sibTrans" cxnId="{44395F40-9DDB-44A0-879D-392703D34007}">
      <dgm:prSet/>
      <dgm:spPr/>
      <dgm:t>
        <a:bodyPr/>
        <a:lstStyle/>
        <a:p>
          <a:endParaRPr lang="en-US"/>
        </a:p>
      </dgm:t>
    </dgm:pt>
    <dgm:pt modelId="{92C7204F-6A76-42D7-84E6-1B323DB442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Secure &amp; Scalable</a:t>
          </a:r>
        </a:p>
      </dgm:t>
    </dgm:pt>
    <dgm:pt modelId="{64AE4A3E-2E74-423F-9819-A80CFAB33A12}" type="parTrans" cxnId="{2658320B-C6CE-46AF-AA40-68770E4E1CAF}">
      <dgm:prSet/>
      <dgm:spPr/>
      <dgm:t>
        <a:bodyPr/>
        <a:lstStyle/>
        <a:p>
          <a:endParaRPr lang="en-US"/>
        </a:p>
      </dgm:t>
    </dgm:pt>
    <dgm:pt modelId="{43365C58-5FFA-4A20-B385-729691D4D8F8}" type="sibTrans" cxnId="{2658320B-C6CE-46AF-AA40-68770E4E1CAF}">
      <dgm:prSet/>
      <dgm:spPr/>
      <dgm:t>
        <a:bodyPr/>
        <a:lstStyle/>
        <a:p>
          <a:endParaRPr lang="en-US"/>
        </a:p>
      </dgm:t>
    </dgm:pt>
    <dgm:pt modelId="{7B990016-8ABE-4DC8-9A58-67CE8F90B89C}" type="pres">
      <dgm:prSet presAssocID="{D7632732-B411-4F6C-BB3E-5ED4DAB8C390}" presName="root" presStyleCnt="0">
        <dgm:presLayoutVars>
          <dgm:dir/>
          <dgm:resizeHandles val="exact"/>
        </dgm:presLayoutVars>
      </dgm:prSet>
      <dgm:spPr/>
    </dgm:pt>
    <dgm:pt modelId="{E61F8202-BB84-40C7-A054-0E0F89E90018}" type="pres">
      <dgm:prSet presAssocID="{A6E15E4D-CF29-46D4-8E88-B93B8BB1F62D}" presName="compNode" presStyleCnt="0"/>
      <dgm:spPr/>
    </dgm:pt>
    <dgm:pt modelId="{0676B1FF-A865-48CC-B396-7E142C005376}" type="pres">
      <dgm:prSet presAssocID="{A6E15E4D-CF29-46D4-8E88-B93B8BB1F62D}" presName="bgRect" presStyleLbl="bgShp" presStyleIdx="0" presStyleCnt="5"/>
      <dgm:spPr/>
    </dgm:pt>
    <dgm:pt modelId="{D380C03D-F4A6-45AA-A426-F5645E7C83C0}" type="pres">
      <dgm:prSet presAssocID="{A6E15E4D-CF29-46D4-8E88-B93B8BB1F6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F8BA210-9261-4999-A488-BB3D6FAFE5FF}" type="pres">
      <dgm:prSet presAssocID="{A6E15E4D-CF29-46D4-8E88-B93B8BB1F62D}" presName="spaceRect" presStyleCnt="0"/>
      <dgm:spPr/>
    </dgm:pt>
    <dgm:pt modelId="{B63692E8-A834-4472-A147-53B84BE2E355}" type="pres">
      <dgm:prSet presAssocID="{A6E15E4D-CF29-46D4-8E88-B93B8BB1F62D}" presName="parTx" presStyleLbl="revTx" presStyleIdx="0" presStyleCnt="5">
        <dgm:presLayoutVars>
          <dgm:chMax val="0"/>
          <dgm:chPref val="0"/>
        </dgm:presLayoutVars>
      </dgm:prSet>
      <dgm:spPr/>
    </dgm:pt>
    <dgm:pt modelId="{F2EA1167-7E41-46ED-B4BE-CDFA2406D88B}" type="pres">
      <dgm:prSet presAssocID="{D87ED186-0FDC-4406-8BDB-F227D01478ED}" presName="sibTrans" presStyleCnt="0"/>
      <dgm:spPr/>
    </dgm:pt>
    <dgm:pt modelId="{EA285116-AC26-4296-BD08-C84098233770}" type="pres">
      <dgm:prSet presAssocID="{BE3E62F3-BF54-4B39-8F48-E41EFDEFCC98}" presName="compNode" presStyleCnt="0"/>
      <dgm:spPr/>
    </dgm:pt>
    <dgm:pt modelId="{A148592B-4FB9-4E59-B07E-79C6BA3A24C3}" type="pres">
      <dgm:prSet presAssocID="{BE3E62F3-BF54-4B39-8F48-E41EFDEFCC98}" presName="bgRect" presStyleLbl="bgShp" presStyleIdx="1" presStyleCnt="5"/>
      <dgm:spPr/>
    </dgm:pt>
    <dgm:pt modelId="{0F702355-C7C7-495D-9E5D-9AD56AFA8DC2}" type="pres">
      <dgm:prSet presAssocID="{BE3E62F3-BF54-4B39-8F48-E41EFDEFCC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A501802-F5F8-4FA9-8C10-873D35E1A5CF}" type="pres">
      <dgm:prSet presAssocID="{BE3E62F3-BF54-4B39-8F48-E41EFDEFCC98}" presName="spaceRect" presStyleCnt="0"/>
      <dgm:spPr/>
    </dgm:pt>
    <dgm:pt modelId="{FE8FF473-194F-4420-BFEF-CC0E6EE5FAFC}" type="pres">
      <dgm:prSet presAssocID="{BE3E62F3-BF54-4B39-8F48-E41EFDEFCC98}" presName="parTx" presStyleLbl="revTx" presStyleIdx="1" presStyleCnt="5">
        <dgm:presLayoutVars>
          <dgm:chMax val="0"/>
          <dgm:chPref val="0"/>
        </dgm:presLayoutVars>
      </dgm:prSet>
      <dgm:spPr/>
    </dgm:pt>
    <dgm:pt modelId="{E49A9B2F-DAB8-454C-9B95-9F71FE1F675E}" type="pres">
      <dgm:prSet presAssocID="{0337F322-2057-4A73-BE68-C03FD0D7B2C5}" presName="sibTrans" presStyleCnt="0"/>
      <dgm:spPr/>
    </dgm:pt>
    <dgm:pt modelId="{3D29A28F-8C73-48A8-88E9-ABADB71FB0DE}" type="pres">
      <dgm:prSet presAssocID="{5B0CD733-7494-47A3-843F-102A040C0E95}" presName="compNode" presStyleCnt="0"/>
      <dgm:spPr/>
    </dgm:pt>
    <dgm:pt modelId="{76B934B7-9647-4679-92EC-118ECA1220FA}" type="pres">
      <dgm:prSet presAssocID="{5B0CD733-7494-47A3-843F-102A040C0E95}" presName="bgRect" presStyleLbl="bgShp" presStyleIdx="2" presStyleCnt="5"/>
      <dgm:spPr/>
    </dgm:pt>
    <dgm:pt modelId="{BDF8B5BE-9714-4730-9EBC-3B2C37307F47}" type="pres">
      <dgm:prSet presAssocID="{5B0CD733-7494-47A3-843F-102A040C0E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1C7F659-9414-464B-A774-D4B95D43EC5E}" type="pres">
      <dgm:prSet presAssocID="{5B0CD733-7494-47A3-843F-102A040C0E95}" presName="spaceRect" presStyleCnt="0"/>
      <dgm:spPr/>
    </dgm:pt>
    <dgm:pt modelId="{DAC36142-8A05-4D48-894A-480237C6B136}" type="pres">
      <dgm:prSet presAssocID="{5B0CD733-7494-47A3-843F-102A040C0E95}" presName="parTx" presStyleLbl="revTx" presStyleIdx="2" presStyleCnt="5">
        <dgm:presLayoutVars>
          <dgm:chMax val="0"/>
          <dgm:chPref val="0"/>
        </dgm:presLayoutVars>
      </dgm:prSet>
      <dgm:spPr/>
    </dgm:pt>
    <dgm:pt modelId="{A32CFE04-FB1A-4D3F-ACBE-8EB1A0878A54}" type="pres">
      <dgm:prSet presAssocID="{99B78926-E720-4BF9-8170-A6A8A5147ABE}" presName="sibTrans" presStyleCnt="0"/>
      <dgm:spPr/>
    </dgm:pt>
    <dgm:pt modelId="{565E7BCF-EB54-45F3-9ED9-CA22FA33833A}" type="pres">
      <dgm:prSet presAssocID="{BD19F1AA-E32F-49CE-8F2A-4BA4B929B116}" presName="compNode" presStyleCnt="0"/>
      <dgm:spPr/>
    </dgm:pt>
    <dgm:pt modelId="{E91E0406-9257-4B1D-B0F0-2A9D3CDF676B}" type="pres">
      <dgm:prSet presAssocID="{BD19F1AA-E32F-49CE-8F2A-4BA4B929B116}" presName="bgRect" presStyleLbl="bgShp" presStyleIdx="3" presStyleCnt="5"/>
      <dgm:spPr/>
    </dgm:pt>
    <dgm:pt modelId="{A7DCB4CD-D862-4354-A9C7-ABD519DB5398}" type="pres">
      <dgm:prSet presAssocID="{BD19F1AA-E32F-49CE-8F2A-4BA4B929B1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0896CD-B7B4-4475-A589-2FBCC180BD2E}" type="pres">
      <dgm:prSet presAssocID="{BD19F1AA-E32F-49CE-8F2A-4BA4B929B116}" presName="spaceRect" presStyleCnt="0"/>
      <dgm:spPr/>
    </dgm:pt>
    <dgm:pt modelId="{EA11719A-6AA1-4E27-A077-CCECF1A2A2E0}" type="pres">
      <dgm:prSet presAssocID="{BD19F1AA-E32F-49CE-8F2A-4BA4B929B116}" presName="parTx" presStyleLbl="revTx" presStyleIdx="3" presStyleCnt="5">
        <dgm:presLayoutVars>
          <dgm:chMax val="0"/>
          <dgm:chPref val="0"/>
        </dgm:presLayoutVars>
      </dgm:prSet>
      <dgm:spPr/>
    </dgm:pt>
    <dgm:pt modelId="{1CB9980E-F03B-43D9-AB92-77A10CDAEBE1}" type="pres">
      <dgm:prSet presAssocID="{75BE678F-88E5-4AAA-8E02-67EB9545AAB0}" presName="sibTrans" presStyleCnt="0"/>
      <dgm:spPr/>
    </dgm:pt>
    <dgm:pt modelId="{7D1C2F7A-DF3C-414D-941D-D1BC6EEC5643}" type="pres">
      <dgm:prSet presAssocID="{92C7204F-6A76-42D7-84E6-1B323DB442BF}" presName="compNode" presStyleCnt="0"/>
      <dgm:spPr/>
    </dgm:pt>
    <dgm:pt modelId="{906769B7-0905-4517-8E75-75DE98ADDEE9}" type="pres">
      <dgm:prSet presAssocID="{92C7204F-6A76-42D7-84E6-1B323DB442BF}" presName="bgRect" presStyleLbl="bgShp" presStyleIdx="4" presStyleCnt="5"/>
      <dgm:spPr/>
    </dgm:pt>
    <dgm:pt modelId="{1D82EFC5-8ED1-4BA1-B661-215604EA6469}" type="pres">
      <dgm:prSet presAssocID="{92C7204F-6A76-42D7-84E6-1B323DB442B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81EFAFE-A31D-448B-9264-7879AC393BFE}" type="pres">
      <dgm:prSet presAssocID="{92C7204F-6A76-42D7-84E6-1B323DB442BF}" presName="spaceRect" presStyleCnt="0"/>
      <dgm:spPr/>
    </dgm:pt>
    <dgm:pt modelId="{AED11D76-C8E7-431E-84BB-E11053FEAAED}" type="pres">
      <dgm:prSet presAssocID="{92C7204F-6A76-42D7-84E6-1B323DB442B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C90D04-89B4-4FA5-8361-134B917E5C25}" srcId="{D7632732-B411-4F6C-BB3E-5ED4DAB8C390}" destId="{5B0CD733-7494-47A3-843F-102A040C0E95}" srcOrd="2" destOrd="0" parTransId="{20E96BD4-6795-40CA-9031-A0EC0302B444}" sibTransId="{99B78926-E720-4BF9-8170-A6A8A5147ABE}"/>
    <dgm:cxn modelId="{2658320B-C6CE-46AF-AA40-68770E4E1CAF}" srcId="{D7632732-B411-4F6C-BB3E-5ED4DAB8C390}" destId="{92C7204F-6A76-42D7-84E6-1B323DB442BF}" srcOrd="4" destOrd="0" parTransId="{64AE4A3E-2E74-423F-9819-A80CFAB33A12}" sibTransId="{43365C58-5FFA-4A20-B385-729691D4D8F8}"/>
    <dgm:cxn modelId="{EF16DC11-CA33-4814-8822-4D1B984F5F00}" type="presOf" srcId="{A6E15E4D-CF29-46D4-8E88-B93B8BB1F62D}" destId="{B63692E8-A834-4472-A147-53B84BE2E355}" srcOrd="0" destOrd="0" presId="urn:microsoft.com/office/officeart/2018/2/layout/IconVerticalSolidList"/>
    <dgm:cxn modelId="{33790614-3ADD-4AC9-8847-D64E796418FD}" type="presOf" srcId="{BD19F1AA-E32F-49CE-8F2A-4BA4B929B116}" destId="{EA11719A-6AA1-4E27-A077-CCECF1A2A2E0}" srcOrd="0" destOrd="0" presId="urn:microsoft.com/office/officeart/2018/2/layout/IconVerticalSolidList"/>
    <dgm:cxn modelId="{44395F40-9DDB-44A0-879D-392703D34007}" srcId="{D7632732-B411-4F6C-BB3E-5ED4DAB8C390}" destId="{BD19F1AA-E32F-49CE-8F2A-4BA4B929B116}" srcOrd="3" destOrd="0" parTransId="{3EFB2BC3-7812-4109-BC56-CD3B62D064DA}" sibTransId="{75BE678F-88E5-4AAA-8E02-67EB9545AAB0}"/>
    <dgm:cxn modelId="{68107348-5B6B-435D-AFE4-AFBA2EBCF286}" type="presOf" srcId="{D7632732-B411-4F6C-BB3E-5ED4DAB8C390}" destId="{7B990016-8ABE-4DC8-9A58-67CE8F90B89C}" srcOrd="0" destOrd="0" presId="urn:microsoft.com/office/officeart/2018/2/layout/IconVerticalSolidList"/>
    <dgm:cxn modelId="{623E184A-805D-4584-A4CC-77C910A69132}" srcId="{D7632732-B411-4F6C-BB3E-5ED4DAB8C390}" destId="{BE3E62F3-BF54-4B39-8F48-E41EFDEFCC98}" srcOrd="1" destOrd="0" parTransId="{E3871F66-140C-4501-A1BD-EAE7FC8F7AFB}" sibTransId="{0337F322-2057-4A73-BE68-C03FD0D7B2C5}"/>
    <dgm:cxn modelId="{FDD9ABAB-78B9-4893-A714-1CB8831D687E}" type="presOf" srcId="{92C7204F-6A76-42D7-84E6-1B323DB442BF}" destId="{AED11D76-C8E7-431E-84BB-E11053FEAAED}" srcOrd="0" destOrd="0" presId="urn:microsoft.com/office/officeart/2018/2/layout/IconVerticalSolidList"/>
    <dgm:cxn modelId="{9A5B96D4-70CB-4C0F-9425-810C260788CC}" type="presOf" srcId="{5B0CD733-7494-47A3-843F-102A040C0E95}" destId="{DAC36142-8A05-4D48-894A-480237C6B136}" srcOrd="0" destOrd="0" presId="urn:microsoft.com/office/officeart/2018/2/layout/IconVerticalSolidList"/>
    <dgm:cxn modelId="{DDDC5CE4-2352-4055-B4B2-5167BFD48021}" type="presOf" srcId="{BE3E62F3-BF54-4B39-8F48-E41EFDEFCC98}" destId="{FE8FF473-194F-4420-BFEF-CC0E6EE5FAFC}" srcOrd="0" destOrd="0" presId="urn:microsoft.com/office/officeart/2018/2/layout/IconVerticalSolidList"/>
    <dgm:cxn modelId="{5105F0FF-4EEF-4B0E-86EB-37FDE4D9457F}" srcId="{D7632732-B411-4F6C-BB3E-5ED4DAB8C390}" destId="{A6E15E4D-CF29-46D4-8E88-B93B8BB1F62D}" srcOrd="0" destOrd="0" parTransId="{6A5FD3BA-986D-4936-A43D-BF563D3A53A2}" sibTransId="{D87ED186-0FDC-4406-8BDB-F227D01478ED}"/>
    <dgm:cxn modelId="{17CF9628-1B31-4284-9897-0A626F66205F}" type="presParOf" srcId="{7B990016-8ABE-4DC8-9A58-67CE8F90B89C}" destId="{E61F8202-BB84-40C7-A054-0E0F89E90018}" srcOrd="0" destOrd="0" presId="urn:microsoft.com/office/officeart/2018/2/layout/IconVerticalSolidList"/>
    <dgm:cxn modelId="{63E2E969-CFA8-44F9-8A66-23EC12B4BF16}" type="presParOf" srcId="{E61F8202-BB84-40C7-A054-0E0F89E90018}" destId="{0676B1FF-A865-48CC-B396-7E142C005376}" srcOrd="0" destOrd="0" presId="urn:microsoft.com/office/officeart/2018/2/layout/IconVerticalSolidList"/>
    <dgm:cxn modelId="{324410B4-183D-4D81-9C2C-DB2E417E3081}" type="presParOf" srcId="{E61F8202-BB84-40C7-A054-0E0F89E90018}" destId="{D380C03D-F4A6-45AA-A426-F5645E7C83C0}" srcOrd="1" destOrd="0" presId="urn:microsoft.com/office/officeart/2018/2/layout/IconVerticalSolidList"/>
    <dgm:cxn modelId="{28851F71-6BA7-428A-AFDA-A3CE3EEBE9EB}" type="presParOf" srcId="{E61F8202-BB84-40C7-A054-0E0F89E90018}" destId="{EF8BA210-9261-4999-A488-BB3D6FAFE5FF}" srcOrd="2" destOrd="0" presId="urn:microsoft.com/office/officeart/2018/2/layout/IconVerticalSolidList"/>
    <dgm:cxn modelId="{B2DC82DE-C4A8-4425-BB98-17AFFCE6E4C1}" type="presParOf" srcId="{E61F8202-BB84-40C7-A054-0E0F89E90018}" destId="{B63692E8-A834-4472-A147-53B84BE2E355}" srcOrd="3" destOrd="0" presId="urn:microsoft.com/office/officeart/2018/2/layout/IconVerticalSolidList"/>
    <dgm:cxn modelId="{992B8E9D-1181-4A6D-BC1A-29DFCB807C01}" type="presParOf" srcId="{7B990016-8ABE-4DC8-9A58-67CE8F90B89C}" destId="{F2EA1167-7E41-46ED-B4BE-CDFA2406D88B}" srcOrd="1" destOrd="0" presId="urn:microsoft.com/office/officeart/2018/2/layout/IconVerticalSolidList"/>
    <dgm:cxn modelId="{2908D5A0-8717-4156-8D96-41528822E647}" type="presParOf" srcId="{7B990016-8ABE-4DC8-9A58-67CE8F90B89C}" destId="{EA285116-AC26-4296-BD08-C84098233770}" srcOrd="2" destOrd="0" presId="urn:microsoft.com/office/officeart/2018/2/layout/IconVerticalSolidList"/>
    <dgm:cxn modelId="{4F32288B-0127-4DA0-8CFF-2C8BB0FD5352}" type="presParOf" srcId="{EA285116-AC26-4296-BD08-C84098233770}" destId="{A148592B-4FB9-4E59-B07E-79C6BA3A24C3}" srcOrd="0" destOrd="0" presId="urn:microsoft.com/office/officeart/2018/2/layout/IconVerticalSolidList"/>
    <dgm:cxn modelId="{E38BD6F7-F841-4EC7-A447-98259A4BA7C2}" type="presParOf" srcId="{EA285116-AC26-4296-BD08-C84098233770}" destId="{0F702355-C7C7-495D-9E5D-9AD56AFA8DC2}" srcOrd="1" destOrd="0" presId="urn:microsoft.com/office/officeart/2018/2/layout/IconVerticalSolidList"/>
    <dgm:cxn modelId="{DAAB5725-088E-4C14-AC1D-C9D6B189A410}" type="presParOf" srcId="{EA285116-AC26-4296-BD08-C84098233770}" destId="{1A501802-F5F8-4FA9-8C10-873D35E1A5CF}" srcOrd="2" destOrd="0" presId="urn:microsoft.com/office/officeart/2018/2/layout/IconVerticalSolidList"/>
    <dgm:cxn modelId="{E5DDAEEC-C804-4606-8B4A-62486BBC56DD}" type="presParOf" srcId="{EA285116-AC26-4296-BD08-C84098233770}" destId="{FE8FF473-194F-4420-BFEF-CC0E6EE5FAFC}" srcOrd="3" destOrd="0" presId="urn:microsoft.com/office/officeart/2018/2/layout/IconVerticalSolidList"/>
    <dgm:cxn modelId="{BAE02B60-E684-420B-B9E9-0EBE22120146}" type="presParOf" srcId="{7B990016-8ABE-4DC8-9A58-67CE8F90B89C}" destId="{E49A9B2F-DAB8-454C-9B95-9F71FE1F675E}" srcOrd="3" destOrd="0" presId="urn:microsoft.com/office/officeart/2018/2/layout/IconVerticalSolidList"/>
    <dgm:cxn modelId="{585F3E64-2F94-4B27-ABD4-8228DA2095C3}" type="presParOf" srcId="{7B990016-8ABE-4DC8-9A58-67CE8F90B89C}" destId="{3D29A28F-8C73-48A8-88E9-ABADB71FB0DE}" srcOrd="4" destOrd="0" presId="urn:microsoft.com/office/officeart/2018/2/layout/IconVerticalSolidList"/>
    <dgm:cxn modelId="{9345422F-ABE7-4BA7-811F-453BE4627B6E}" type="presParOf" srcId="{3D29A28F-8C73-48A8-88E9-ABADB71FB0DE}" destId="{76B934B7-9647-4679-92EC-118ECA1220FA}" srcOrd="0" destOrd="0" presId="urn:microsoft.com/office/officeart/2018/2/layout/IconVerticalSolidList"/>
    <dgm:cxn modelId="{F6C9B713-AC07-4B1C-BFAA-EDB4DEBD2614}" type="presParOf" srcId="{3D29A28F-8C73-48A8-88E9-ABADB71FB0DE}" destId="{BDF8B5BE-9714-4730-9EBC-3B2C37307F47}" srcOrd="1" destOrd="0" presId="urn:microsoft.com/office/officeart/2018/2/layout/IconVerticalSolidList"/>
    <dgm:cxn modelId="{15D03736-FF0B-463B-AC46-0F79CB2C8D40}" type="presParOf" srcId="{3D29A28F-8C73-48A8-88E9-ABADB71FB0DE}" destId="{91C7F659-9414-464B-A774-D4B95D43EC5E}" srcOrd="2" destOrd="0" presId="urn:microsoft.com/office/officeart/2018/2/layout/IconVerticalSolidList"/>
    <dgm:cxn modelId="{DBB91585-C68C-4A82-BFEC-3B1511A02100}" type="presParOf" srcId="{3D29A28F-8C73-48A8-88E9-ABADB71FB0DE}" destId="{DAC36142-8A05-4D48-894A-480237C6B136}" srcOrd="3" destOrd="0" presId="urn:microsoft.com/office/officeart/2018/2/layout/IconVerticalSolidList"/>
    <dgm:cxn modelId="{18EFD5E6-7715-4479-BB59-4CFD2898675A}" type="presParOf" srcId="{7B990016-8ABE-4DC8-9A58-67CE8F90B89C}" destId="{A32CFE04-FB1A-4D3F-ACBE-8EB1A0878A54}" srcOrd="5" destOrd="0" presId="urn:microsoft.com/office/officeart/2018/2/layout/IconVerticalSolidList"/>
    <dgm:cxn modelId="{3CECC3E5-2BF9-4CB1-95F1-A218464655E7}" type="presParOf" srcId="{7B990016-8ABE-4DC8-9A58-67CE8F90B89C}" destId="{565E7BCF-EB54-45F3-9ED9-CA22FA33833A}" srcOrd="6" destOrd="0" presId="urn:microsoft.com/office/officeart/2018/2/layout/IconVerticalSolidList"/>
    <dgm:cxn modelId="{6483EFA0-E0E6-4E7C-8F8B-75DEF26500F8}" type="presParOf" srcId="{565E7BCF-EB54-45F3-9ED9-CA22FA33833A}" destId="{E91E0406-9257-4B1D-B0F0-2A9D3CDF676B}" srcOrd="0" destOrd="0" presId="urn:microsoft.com/office/officeart/2018/2/layout/IconVerticalSolidList"/>
    <dgm:cxn modelId="{8491692D-E1FA-4399-8176-12F0A43BA473}" type="presParOf" srcId="{565E7BCF-EB54-45F3-9ED9-CA22FA33833A}" destId="{A7DCB4CD-D862-4354-A9C7-ABD519DB5398}" srcOrd="1" destOrd="0" presId="urn:microsoft.com/office/officeart/2018/2/layout/IconVerticalSolidList"/>
    <dgm:cxn modelId="{42FA54F8-1B92-4FA2-B8A0-582A34C27CE3}" type="presParOf" srcId="{565E7BCF-EB54-45F3-9ED9-CA22FA33833A}" destId="{CB0896CD-B7B4-4475-A589-2FBCC180BD2E}" srcOrd="2" destOrd="0" presId="urn:microsoft.com/office/officeart/2018/2/layout/IconVerticalSolidList"/>
    <dgm:cxn modelId="{A0F6E5C5-EB79-4652-969C-4FCC746358F7}" type="presParOf" srcId="{565E7BCF-EB54-45F3-9ED9-CA22FA33833A}" destId="{EA11719A-6AA1-4E27-A077-CCECF1A2A2E0}" srcOrd="3" destOrd="0" presId="urn:microsoft.com/office/officeart/2018/2/layout/IconVerticalSolidList"/>
    <dgm:cxn modelId="{67FF0A50-A6C1-49C7-9B7E-02469B3DFC52}" type="presParOf" srcId="{7B990016-8ABE-4DC8-9A58-67CE8F90B89C}" destId="{1CB9980E-F03B-43D9-AB92-77A10CDAEBE1}" srcOrd="7" destOrd="0" presId="urn:microsoft.com/office/officeart/2018/2/layout/IconVerticalSolidList"/>
    <dgm:cxn modelId="{68A901FE-21A9-4074-A315-013B49F4F71E}" type="presParOf" srcId="{7B990016-8ABE-4DC8-9A58-67CE8F90B89C}" destId="{7D1C2F7A-DF3C-414D-941D-D1BC6EEC5643}" srcOrd="8" destOrd="0" presId="urn:microsoft.com/office/officeart/2018/2/layout/IconVerticalSolidList"/>
    <dgm:cxn modelId="{FC1C6E83-1490-4F58-833E-469ED49C29CC}" type="presParOf" srcId="{7D1C2F7A-DF3C-414D-941D-D1BC6EEC5643}" destId="{906769B7-0905-4517-8E75-75DE98ADDEE9}" srcOrd="0" destOrd="0" presId="urn:microsoft.com/office/officeart/2018/2/layout/IconVerticalSolidList"/>
    <dgm:cxn modelId="{257C1CA3-214B-4641-9D4F-F9C33F205D55}" type="presParOf" srcId="{7D1C2F7A-DF3C-414D-941D-D1BC6EEC5643}" destId="{1D82EFC5-8ED1-4BA1-B661-215604EA6469}" srcOrd="1" destOrd="0" presId="urn:microsoft.com/office/officeart/2018/2/layout/IconVerticalSolidList"/>
    <dgm:cxn modelId="{565961CB-E532-4BE2-A751-0714B2C6B3BF}" type="presParOf" srcId="{7D1C2F7A-DF3C-414D-941D-D1BC6EEC5643}" destId="{281EFAFE-A31D-448B-9264-7879AC393BFE}" srcOrd="2" destOrd="0" presId="urn:microsoft.com/office/officeart/2018/2/layout/IconVerticalSolidList"/>
    <dgm:cxn modelId="{78F3D588-1F77-4BFD-9576-500E4CA2F83C}" type="presParOf" srcId="{7D1C2F7A-DF3C-414D-941D-D1BC6EEC5643}" destId="{AED11D76-C8E7-431E-84BB-E11053FEAA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D6340-C8B3-4CAD-8EA5-817054F718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320C27-7A19-44FD-903B-43C8DBCCE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Customers place orders via a web (No login required)</a:t>
          </a:r>
        </a:p>
      </dgm:t>
    </dgm:pt>
    <dgm:pt modelId="{B0FF84CA-EADA-461F-9306-B53874BE6A04}" type="parTrans" cxnId="{060A1677-1B1C-4226-8C84-08487F52A8A7}">
      <dgm:prSet/>
      <dgm:spPr/>
      <dgm:t>
        <a:bodyPr/>
        <a:lstStyle/>
        <a:p>
          <a:endParaRPr lang="en-US"/>
        </a:p>
      </dgm:t>
    </dgm:pt>
    <dgm:pt modelId="{C0462D2B-B15C-4CD1-B095-9D651CC817D4}" type="sibTrans" cxnId="{060A1677-1B1C-4226-8C84-08487F52A8A7}">
      <dgm:prSet/>
      <dgm:spPr/>
      <dgm:t>
        <a:bodyPr/>
        <a:lstStyle/>
        <a:p>
          <a:endParaRPr lang="en-US"/>
        </a:p>
      </dgm:t>
    </dgm:pt>
    <dgm:pt modelId="{B491E3B7-DD81-444E-B39A-50C481F9AC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Inventory management System collects order details and sends them to Dataverse</a:t>
          </a:r>
        </a:p>
      </dgm:t>
    </dgm:pt>
    <dgm:pt modelId="{69941CDA-9733-42FD-8710-9B5E6017F0D3}" type="parTrans" cxnId="{7C303B70-483B-4421-9680-BBD2C892771A}">
      <dgm:prSet/>
      <dgm:spPr/>
      <dgm:t>
        <a:bodyPr/>
        <a:lstStyle/>
        <a:p>
          <a:endParaRPr lang="en-US"/>
        </a:p>
      </dgm:t>
    </dgm:pt>
    <dgm:pt modelId="{3C2F1612-37C3-4756-9CF5-1AF4CDDEFD4B}" type="sibTrans" cxnId="{7C303B70-483B-4421-9680-BBD2C892771A}">
      <dgm:prSet/>
      <dgm:spPr/>
      <dgm:t>
        <a:bodyPr/>
        <a:lstStyle/>
        <a:p>
          <a:endParaRPr lang="en-US"/>
        </a:p>
      </dgm:t>
    </dgm:pt>
    <dgm:pt modelId="{E53AB7CA-DE46-4781-9670-4CC3AE8CB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 confirmation email sent via Power Automate</a:t>
          </a:r>
        </a:p>
      </dgm:t>
    </dgm:pt>
    <dgm:pt modelId="{864B0AFF-F729-4088-9FAD-0E070D919243}" type="parTrans" cxnId="{D54F6035-6137-4DB3-B826-4F3330943E16}">
      <dgm:prSet/>
      <dgm:spPr/>
      <dgm:t>
        <a:bodyPr/>
        <a:lstStyle/>
        <a:p>
          <a:endParaRPr lang="en-US"/>
        </a:p>
      </dgm:t>
    </dgm:pt>
    <dgm:pt modelId="{02C69D37-986F-465D-9E6F-B0406ADE68A0}" type="sibTrans" cxnId="{D54F6035-6137-4DB3-B826-4F3330943E16}">
      <dgm:prSet/>
      <dgm:spPr/>
      <dgm:t>
        <a:bodyPr/>
        <a:lstStyle/>
        <a:p>
          <a:endParaRPr lang="en-US"/>
        </a:p>
      </dgm:t>
    </dgm:pt>
    <dgm:pt modelId="{175924E2-5173-468F-B078-445F2F4D4B91}" type="pres">
      <dgm:prSet presAssocID="{4FFD6340-C8B3-4CAD-8EA5-817054F71852}" presName="root" presStyleCnt="0">
        <dgm:presLayoutVars>
          <dgm:dir/>
          <dgm:resizeHandles val="exact"/>
        </dgm:presLayoutVars>
      </dgm:prSet>
      <dgm:spPr/>
    </dgm:pt>
    <dgm:pt modelId="{81D81852-9270-45CF-B9B1-D3C4267B793E}" type="pres">
      <dgm:prSet presAssocID="{52320C27-7A19-44FD-903B-43C8DBCCEEAD}" presName="compNode" presStyleCnt="0"/>
      <dgm:spPr/>
    </dgm:pt>
    <dgm:pt modelId="{A72DB838-788B-4F0C-A633-185A487AC8C7}" type="pres">
      <dgm:prSet presAssocID="{52320C27-7A19-44FD-903B-43C8DBCCEEAD}" presName="bgRect" presStyleLbl="bgShp" presStyleIdx="0" presStyleCnt="3"/>
      <dgm:spPr/>
    </dgm:pt>
    <dgm:pt modelId="{E086001A-896B-4F2C-9FC4-DD2753AFC1D3}" type="pres">
      <dgm:prSet presAssocID="{52320C27-7A19-44FD-903B-43C8DBCCEE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04D2131-182B-42D1-910B-3E52559E9B36}" type="pres">
      <dgm:prSet presAssocID="{52320C27-7A19-44FD-903B-43C8DBCCEEAD}" presName="spaceRect" presStyleCnt="0"/>
      <dgm:spPr/>
    </dgm:pt>
    <dgm:pt modelId="{1BCA1AF9-DFB1-4D15-A18B-8D28734DD428}" type="pres">
      <dgm:prSet presAssocID="{52320C27-7A19-44FD-903B-43C8DBCCEEAD}" presName="parTx" presStyleLbl="revTx" presStyleIdx="0" presStyleCnt="3">
        <dgm:presLayoutVars>
          <dgm:chMax val="0"/>
          <dgm:chPref val="0"/>
        </dgm:presLayoutVars>
      </dgm:prSet>
      <dgm:spPr/>
    </dgm:pt>
    <dgm:pt modelId="{6A5511E2-2F0A-495D-AA18-A6F30135AC5E}" type="pres">
      <dgm:prSet presAssocID="{C0462D2B-B15C-4CD1-B095-9D651CC817D4}" presName="sibTrans" presStyleCnt="0"/>
      <dgm:spPr/>
    </dgm:pt>
    <dgm:pt modelId="{AAC48573-6310-49B1-ABE4-D9CD2445ECAB}" type="pres">
      <dgm:prSet presAssocID="{B491E3B7-DD81-444E-B39A-50C481F9AC38}" presName="compNode" presStyleCnt="0"/>
      <dgm:spPr/>
    </dgm:pt>
    <dgm:pt modelId="{98F51812-ED44-41E3-BF2A-09EE4F2E35AC}" type="pres">
      <dgm:prSet presAssocID="{B491E3B7-DD81-444E-B39A-50C481F9AC38}" presName="bgRect" presStyleLbl="bgShp" presStyleIdx="1" presStyleCnt="3"/>
      <dgm:spPr/>
    </dgm:pt>
    <dgm:pt modelId="{20811F5B-3DEF-4CCD-9A2C-297FAE7920B2}" type="pres">
      <dgm:prSet presAssocID="{B491E3B7-DD81-444E-B39A-50C481F9AC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585F57A2-36F6-40EC-93EA-AE340E3924C2}" type="pres">
      <dgm:prSet presAssocID="{B491E3B7-DD81-444E-B39A-50C481F9AC38}" presName="spaceRect" presStyleCnt="0"/>
      <dgm:spPr/>
    </dgm:pt>
    <dgm:pt modelId="{BA268E1F-DE11-4406-95FC-7C54DE7B6284}" type="pres">
      <dgm:prSet presAssocID="{B491E3B7-DD81-444E-B39A-50C481F9AC38}" presName="parTx" presStyleLbl="revTx" presStyleIdx="1" presStyleCnt="3">
        <dgm:presLayoutVars>
          <dgm:chMax val="0"/>
          <dgm:chPref val="0"/>
        </dgm:presLayoutVars>
      </dgm:prSet>
      <dgm:spPr/>
    </dgm:pt>
    <dgm:pt modelId="{42332314-E08F-4437-9EEA-A6FFA65F9147}" type="pres">
      <dgm:prSet presAssocID="{3C2F1612-37C3-4756-9CF5-1AF4CDDEFD4B}" presName="sibTrans" presStyleCnt="0"/>
      <dgm:spPr/>
    </dgm:pt>
    <dgm:pt modelId="{3D60E85C-BB11-4681-A1AC-9099DA987E2B}" type="pres">
      <dgm:prSet presAssocID="{E53AB7CA-DE46-4781-9670-4CC3AE8CBE1B}" presName="compNode" presStyleCnt="0"/>
      <dgm:spPr/>
    </dgm:pt>
    <dgm:pt modelId="{5309D2BB-1F9E-4B06-9106-94E16C9B1342}" type="pres">
      <dgm:prSet presAssocID="{E53AB7CA-DE46-4781-9670-4CC3AE8CBE1B}" presName="bgRect" presStyleLbl="bgShp" presStyleIdx="2" presStyleCnt="3"/>
      <dgm:spPr/>
    </dgm:pt>
    <dgm:pt modelId="{55F17F9C-A4BD-44E8-B786-33B954546D35}" type="pres">
      <dgm:prSet presAssocID="{E53AB7CA-DE46-4781-9670-4CC3AE8CBE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066B834-6FBC-4E05-BC12-B2DD7B3287FE}" type="pres">
      <dgm:prSet presAssocID="{E53AB7CA-DE46-4781-9670-4CC3AE8CBE1B}" presName="spaceRect" presStyleCnt="0"/>
      <dgm:spPr/>
    </dgm:pt>
    <dgm:pt modelId="{46FA2387-A958-4984-B096-065B1524DFAE}" type="pres">
      <dgm:prSet presAssocID="{E53AB7CA-DE46-4781-9670-4CC3AE8CBE1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A3DC03-CB43-4C56-8857-460281DD584A}" type="presOf" srcId="{B491E3B7-DD81-444E-B39A-50C481F9AC38}" destId="{BA268E1F-DE11-4406-95FC-7C54DE7B6284}" srcOrd="0" destOrd="0" presId="urn:microsoft.com/office/officeart/2018/2/layout/IconVerticalSolidList"/>
    <dgm:cxn modelId="{D54F6035-6137-4DB3-B826-4F3330943E16}" srcId="{4FFD6340-C8B3-4CAD-8EA5-817054F71852}" destId="{E53AB7CA-DE46-4781-9670-4CC3AE8CBE1B}" srcOrd="2" destOrd="0" parTransId="{864B0AFF-F729-4088-9FAD-0E070D919243}" sibTransId="{02C69D37-986F-465D-9E6F-B0406ADE68A0}"/>
    <dgm:cxn modelId="{7C303B70-483B-4421-9680-BBD2C892771A}" srcId="{4FFD6340-C8B3-4CAD-8EA5-817054F71852}" destId="{B491E3B7-DD81-444E-B39A-50C481F9AC38}" srcOrd="1" destOrd="0" parTransId="{69941CDA-9733-42FD-8710-9B5E6017F0D3}" sibTransId="{3C2F1612-37C3-4756-9CF5-1AF4CDDEFD4B}"/>
    <dgm:cxn modelId="{060A1677-1B1C-4226-8C84-08487F52A8A7}" srcId="{4FFD6340-C8B3-4CAD-8EA5-817054F71852}" destId="{52320C27-7A19-44FD-903B-43C8DBCCEEAD}" srcOrd="0" destOrd="0" parTransId="{B0FF84CA-EADA-461F-9306-B53874BE6A04}" sibTransId="{C0462D2B-B15C-4CD1-B095-9D651CC817D4}"/>
    <dgm:cxn modelId="{3B608B77-6720-43E7-9A59-4E2775C4CDD5}" type="presOf" srcId="{52320C27-7A19-44FD-903B-43C8DBCCEEAD}" destId="{1BCA1AF9-DFB1-4D15-A18B-8D28734DD428}" srcOrd="0" destOrd="0" presId="urn:microsoft.com/office/officeart/2018/2/layout/IconVerticalSolidList"/>
    <dgm:cxn modelId="{C06A6B78-BB3F-4F6D-BCA9-A7E18A8A01A0}" type="presOf" srcId="{4FFD6340-C8B3-4CAD-8EA5-817054F71852}" destId="{175924E2-5173-468F-B078-445F2F4D4B91}" srcOrd="0" destOrd="0" presId="urn:microsoft.com/office/officeart/2018/2/layout/IconVerticalSolidList"/>
    <dgm:cxn modelId="{5C75EBA3-8506-4AE3-AEBF-63C51454BADF}" type="presOf" srcId="{E53AB7CA-DE46-4781-9670-4CC3AE8CBE1B}" destId="{46FA2387-A958-4984-B096-065B1524DFAE}" srcOrd="0" destOrd="0" presId="urn:microsoft.com/office/officeart/2018/2/layout/IconVerticalSolidList"/>
    <dgm:cxn modelId="{E23E07A0-DC7B-4334-9386-463D63B8F602}" type="presParOf" srcId="{175924E2-5173-468F-B078-445F2F4D4B91}" destId="{81D81852-9270-45CF-B9B1-D3C4267B793E}" srcOrd="0" destOrd="0" presId="urn:microsoft.com/office/officeart/2018/2/layout/IconVerticalSolidList"/>
    <dgm:cxn modelId="{B04E22AA-E84B-4F5C-BC37-07F4FC799941}" type="presParOf" srcId="{81D81852-9270-45CF-B9B1-D3C4267B793E}" destId="{A72DB838-788B-4F0C-A633-185A487AC8C7}" srcOrd="0" destOrd="0" presId="urn:microsoft.com/office/officeart/2018/2/layout/IconVerticalSolidList"/>
    <dgm:cxn modelId="{7368C951-47C7-4FD1-8715-DA40409B43A1}" type="presParOf" srcId="{81D81852-9270-45CF-B9B1-D3C4267B793E}" destId="{E086001A-896B-4F2C-9FC4-DD2753AFC1D3}" srcOrd="1" destOrd="0" presId="urn:microsoft.com/office/officeart/2018/2/layout/IconVerticalSolidList"/>
    <dgm:cxn modelId="{EE7911D9-248E-4BB1-8009-DC8FC2ABF665}" type="presParOf" srcId="{81D81852-9270-45CF-B9B1-D3C4267B793E}" destId="{804D2131-182B-42D1-910B-3E52559E9B36}" srcOrd="2" destOrd="0" presId="urn:microsoft.com/office/officeart/2018/2/layout/IconVerticalSolidList"/>
    <dgm:cxn modelId="{8FC4D7FD-BF8D-4ECF-9862-34DF9A65F6DD}" type="presParOf" srcId="{81D81852-9270-45CF-B9B1-D3C4267B793E}" destId="{1BCA1AF9-DFB1-4D15-A18B-8D28734DD428}" srcOrd="3" destOrd="0" presId="urn:microsoft.com/office/officeart/2018/2/layout/IconVerticalSolidList"/>
    <dgm:cxn modelId="{7E045940-E435-49A6-9F3B-98EA5B49DE5D}" type="presParOf" srcId="{175924E2-5173-468F-B078-445F2F4D4B91}" destId="{6A5511E2-2F0A-495D-AA18-A6F30135AC5E}" srcOrd="1" destOrd="0" presId="urn:microsoft.com/office/officeart/2018/2/layout/IconVerticalSolidList"/>
    <dgm:cxn modelId="{F873D725-1967-4A58-8620-0E7607F58AD4}" type="presParOf" srcId="{175924E2-5173-468F-B078-445F2F4D4B91}" destId="{AAC48573-6310-49B1-ABE4-D9CD2445ECAB}" srcOrd="2" destOrd="0" presId="urn:microsoft.com/office/officeart/2018/2/layout/IconVerticalSolidList"/>
    <dgm:cxn modelId="{3DE97C90-1607-40A3-BF78-E43AD8D9F517}" type="presParOf" srcId="{AAC48573-6310-49B1-ABE4-D9CD2445ECAB}" destId="{98F51812-ED44-41E3-BF2A-09EE4F2E35AC}" srcOrd="0" destOrd="0" presId="urn:microsoft.com/office/officeart/2018/2/layout/IconVerticalSolidList"/>
    <dgm:cxn modelId="{1B53B984-3779-4984-B194-36879DC8DA55}" type="presParOf" srcId="{AAC48573-6310-49B1-ABE4-D9CD2445ECAB}" destId="{20811F5B-3DEF-4CCD-9A2C-297FAE7920B2}" srcOrd="1" destOrd="0" presId="urn:microsoft.com/office/officeart/2018/2/layout/IconVerticalSolidList"/>
    <dgm:cxn modelId="{C8D4C9F5-3D20-4B49-9A62-720D6C6A8B2E}" type="presParOf" srcId="{AAC48573-6310-49B1-ABE4-D9CD2445ECAB}" destId="{585F57A2-36F6-40EC-93EA-AE340E3924C2}" srcOrd="2" destOrd="0" presId="urn:microsoft.com/office/officeart/2018/2/layout/IconVerticalSolidList"/>
    <dgm:cxn modelId="{24971309-C9AF-4345-BB81-00DCF643E851}" type="presParOf" srcId="{AAC48573-6310-49B1-ABE4-D9CD2445ECAB}" destId="{BA268E1F-DE11-4406-95FC-7C54DE7B6284}" srcOrd="3" destOrd="0" presId="urn:microsoft.com/office/officeart/2018/2/layout/IconVerticalSolidList"/>
    <dgm:cxn modelId="{19FF05AA-CF00-49A4-858A-4F49FFFC204F}" type="presParOf" srcId="{175924E2-5173-468F-B078-445F2F4D4B91}" destId="{42332314-E08F-4437-9EEA-A6FFA65F9147}" srcOrd="3" destOrd="0" presId="urn:microsoft.com/office/officeart/2018/2/layout/IconVerticalSolidList"/>
    <dgm:cxn modelId="{7D37B73E-1DC6-49B9-826D-F272C24B2E8F}" type="presParOf" srcId="{175924E2-5173-468F-B078-445F2F4D4B91}" destId="{3D60E85C-BB11-4681-A1AC-9099DA987E2B}" srcOrd="4" destOrd="0" presId="urn:microsoft.com/office/officeart/2018/2/layout/IconVerticalSolidList"/>
    <dgm:cxn modelId="{3CA6F1E1-3EEA-4734-9A11-06791F04DA09}" type="presParOf" srcId="{3D60E85C-BB11-4681-A1AC-9099DA987E2B}" destId="{5309D2BB-1F9E-4B06-9106-94E16C9B1342}" srcOrd="0" destOrd="0" presId="urn:microsoft.com/office/officeart/2018/2/layout/IconVerticalSolidList"/>
    <dgm:cxn modelId="{2A786A70-B1ED-4735-AE60-22E3DC93AB74}" type="presParOf" srcId="{3D60E85C-BB11-4681-A1AC-9099DA987E2B}" destId="{55F17F9C-A4BD-44E8-B786-33B954546D35}" srcOrd="1" destOrd="0" presId="urn:microsoft.com/office/officeart/2018/2/layout/IconVerticalSolidList"/>
    <dgm:cxn modelId="{158E84A5-179F-4633-888F-A0D0E227DAC3}" type="presParOf" srcId="{3D60E85C-BB11-4681-A1AC-9099DA987E2B}" destId="{5066B834-6FBC-4E05-BC12-B2DD7B3287FE}" srcOrd="2" destOrd="0" presId="urn:microsoft.com/office/officeart/2018/2/layout/IconVerticalSolidList"/>
    <dgm:cxn modelId="{CD10A8BA-AE68-4E3F-A86C-71F744A0A3A3}" type="presParOf" srcId="{3D60E85C-BB11-4681-A1AC-9099DA987E2B}" destId="{46FA2387-A958-4984-B096-065B1524DF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D6340-C8B3-4CAD-8EA5-817054F7185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450E4E-D98E-4612-918F-01C0B95A51AA}">
      <dgm:prSet/>
      <dgm:spPr/>
      <dgm:t>
        <a:bodyPr/>
        <a:lstStyle/>
        <a:p>
          <a:r>
            <a:rPr lang="en-US"/>
            <a:t>1. Create a Power Apps Canvas App</a:t>
          </a:r>
        </a:p>
      </dgm:t>
    </dgm:pt>
    <dgm:pt modelId="{972583FF-51D5-4B0F-AC6A-20E6B22BEB8E}" type="parTrans" cxnId="{10D08783-7996-4867-8536-5740BC2648CE}">
      <dgm:prSet/>
      <dgm:spPr/>
      <dgm:t>
        <a:bodyPr/>
        <a:lstStyle/>
        <a:p>
          <a:endParaRPr lang="en-US"/>
        </a:p>
      </dgm:t>
    </dgm:pt>
    <dgm:pt modelId="{D0D0F808-4E26-4186-B072-93B2861A147D}" type="sibTrans" cxnId="{10D08783-7996-4867-8536-5740BC2648CE}">
      <dgm:prSet/>
      <dgm:spPr/>
      <dgm:t>
        <a:bodyPr/>
        <a:lstStyle/>
        <a:p>
          <a:endParaRPr lang="en-US"/>
        </a:p>
      </dgm:t>
    </dgm:pt>
    <dgm:pt modelId="{B9BB96D0-D6B6-494F-86D3-62085E22DF36}">
      <dgm:prSet/>
      <dgm:spPr/>
      <dgm:t>
        <a:bodyPr/>
        <a:lstStyle/>
        <a:p>
          <a:r>
            <a:rPr lang="en-US"/>
            <a:t>2. Connect it to Dataverse for order storage</a:t>
          </a:r>
        </a:p>
      </dgm:t>
    </dgm:pt>
    <dgm:pt modelId="{5D2E47E0-47BA-43BF-B0B9-85E1B4E295FC}" type="parTrans" cxnId="{49CB94D6-F7AF-426F-AFF6-4BDE72334C5C}">
      <dgm:prSet/>
      <dgm:spPr/>
      <dgm:t>
        <a:bodyPr/>
        <a:lstStyle/>
        <a:p>
          <a:endParaRPr lang="en-US"/>
        </a:p>
      </dgm:t>
    </dgm:pt>
    <dgm:pt modelId="{4E4ABF4E-93E1-4FD7-8869-6B1DEB5108C9}" type="sibTrans" cxnId="{49CB94D6-F7AF-426F-AFF6-4BDE72334C5C}">
      <dgm:prSet/>
      <dgm:spPr/>
      <dgm:t>
        <a:bodyPr/>
        <a:lstStyle/>
        <a:p>
          <a:endParaRPr lang="en-US"/>
        </a:p>
      </dgm:t>
    </dgm:pt>
    <dgm:pt modelId="{A95C3149-0010-4651-ACD8-6156F579E27C}">
      <dgm:prSet/>
      <dgm:spPr/>
      <dgm:t>
        <a:bodyPr/>
        <a:lstStyle/>
        <a:p>
          <a:r>
            <a:rPr lang="en-US"/>
            <a:t>3. Design a simple UI: Order form with fields (Customer Name, Order Details, Address)</a:t>
          </a:r>
        </a:p>
      </dgm:t>
    </dgm:pt>
    <dgm:pt modelId="{FF94736C-B16A-42E9-997A-1AE9A4DD63DF}" type="parTrans" cxnId="{DF77E884-2317-4BF3-B69E-513504C8B1AA}">
      <dgm:prSet/>
      <dgm:spPr/>
      <dgm:t>
        <a:bodyPr/>
        <a:lstStyle/>
        <a:p>
          <a:endParaRPr lang="en-US"/>
        </a:p>
      </dgm:t>
    </dgm:pt>
    <dgm:pt modelId="{904D87C6-4464-446B-BC52-65C5851C970B}" type="sibTrans" cxnId="{DF77E884-2317-4BF3-B69E-513504C8B1AA}">
      <dgm:prSet/>
      <dgm:spPr/>
      <dgm:t>
        <a:bodyPr/>
        <a:lstStyle/>
        <a:p>
          <a:endParaRPr lang="en-US"/>
        </a:p>
      </dgm:t>
    </dgm:pt>
    <dgm:pt modelId="{D1099860-233C-4DDA-87FE-D11CB23A8744}">
      <dgm:prSet/>
      <dgm:spPr/>
      <dgm:t>
        <a:bodyPr/>
        <a:lstStyle/>
        <a:p>
          <a:r>
            <a:rPr lang="en-US"/>
            <a:t>4. Use Power Automate to trigger order confirmation emails</a:t>
          </a:r>
        </a:p>
      </dgm:t>
    </dgm:pt>
    <dgm:pt modelId="{0E423FEA-853C-43E0-8C19-FA306E5FCAD2}" type="parTrans" cxnId="{9D9A6B63-8D51-43FD-B8D5-80432D930A22}">
      <dgm:prSet/>
      <dgm:spPr/>
      <dgm:t>
        <a:bodyPr/>
        <a:lstStyle/>
        <a:p>
          <a:endParaRPr lang="en-US"/>
        </a:p>
      </dgm:t>
    </dgm:pt>
    <dgm:pt modelId="{DFD1DF33-BCC1-41F2-88C2-84B2086BB69C}" type="sibTrans" cxnId="{9D9A6B63-8D51-43FD-B8D5-80432D930A22}">
      <dgm:prSet/>
      <dgm:spPr/>
      <dgm:t>
        <a:bodyPr/>
        <a:lstStyle/>
        <a:p>
          <a:endParaRPr lang="en-US"/>
        </a:p>
      </dgm:t>
    </dgm:pt>
    <dgm:pt modelId="{ED539E46-6200-4A70-A4A1-9227A2C90768}">
      <dgm:prSet/>
      <dgm:spPr/>
      <dgm:t>
        <a:bodyPr/>
        <a:lstStyle/>
        <a:p>
          <a:r>
            <a:rPr lang="en-US"/>
            <a:t>5. Deploy as a public-facing app</a:t>
          </a:r>
        </a:p>
      </dgm:t>
    </dgm:pt>
    <dgm:pt modelId="{97551490-6CA7-44FE-8AC1-2C145A042948}" type="parTrans" cxnId="{BA23D1CA-621C-4115-8A31-33F68EB2DDD1}">
      <dgm:prSet/>
      <dgm:spPr/>
      <dgm:t>
        <a:bodyPr/>
        <a:lstStyle/>
        <a:p>
          <a:endParaRPr lang="en-US"/>
        </a:p>
      </dgm:t>
    </dgm:pt>
    <dgm:pt modelId="{8EF92077-64C2-4581-970E-BCC7842A1E4F}" type="sibTrans" cxnId="{BA23D1CA-621C-4115-8A31-33F68EB2DDD1}">
      <dgm:prSet/>
      <dgm:spPr/>
      <dgm:t>
        <a:bodyPr/>
        <a:lstStyle/>
        <a:p>
          <a:endParaRPr lang="en-US"/>
        </a:p>
      </dgm:t>
    </dgm:pt>
    <dgm:pt modelId="{456940B3-82E4-4923-BB65-005B1DB11BF0}" type="pres">
      <dgm:prSet presAssocID="{4FFD6340-C8B3-4CAD-8EA5-817054F71852}" presName="Name0" presStyleCnt="0">
        <dgm:presLayoutVars>
          <dgm:dir/>
          <dgm:resizeHandles val="exact"/>
        </dgm:presLayoutVars>
      </dgm:prSet>
      <dgm:spPr/>
    </dgm:pt>
    <dgm:pt modelId="{58A6DD8A-699E-4467-842D-7618F56F36A7}" type="pres">
      <dgm:prSet presAssocID="{69450E4E-D98E-4612-918F-01C0B95A51AA}" presName="node" presStyleLbl="node1" presStyleIdx="0" presStyleCnt="5">
        <dgm:presLayoutVars>
          <dgm:bulletEnabled val="1"/>
        </dgm:presLayoutVars>
      </dgm:prSet>
      <dgm:spPr/>
    </dgm:pt>
    <dgm:pt modelId="{A56BD6CA-C984-4689-8791-0DA118A142AE}" type="pres">
      <dgm:prSet presAssocID="{D0D0F808-4E26-4186-B072-93B2861A147D}" presName="sibTrans" presStyleLbl="sibTrans1D1" presStyleIdx="0" presStyleCnt="4"/>
      <dgm:spPr/>
    </dgm:pt>
    <dgm:pt modelId="{C61E3F84-0EA9-4228-AE3B-B868B24D70A5}" type="pres">
      <dgm:prSet presAssocID="{D0D0F808-4E26-4186-B072-93B2861A147D}" presName="connectorText" presStyleLbl="sibTrans1D1" presStyleIdx="0" presStyleCnt="4"/>
      <dgm:spPr/>
    </dgm:pt>
    <dgm:pt modelId="{2602FDE6-7914-4162-AED8-9164B7AF7813}" type="pres">
      <dgm:prSet presAssocID="{B9BB96D0-D6B6-494F-86D3-62085E22DF36}" presName="node" presStyleLbl="node1" presStyleIdx="1" presStyleCnt="5">
        <dgm:presLayoutVars>
          <dgm:bulletEnabled val="1"/>
        </dgm:presLayoutVars>
      </dgm:prSet>
      <dgm:spPr/>
    </dgm:pt>
    <dgm:pt modelId="{7E589094-ED9B-426C-96B9-A94D1B6306CB}" type="pres">
      <dgm:prSet presAssocID="{4E4ABF4E-93E1-4FD7-8869-6B1DEB5108C9}" presName="sibTrans" presStyleLbl="sibTrans1D1" presStyleIdx="1" presStyleCnt="4"/>
      <dgm:spPr/>
    </dgm:pt>
    <dgm:pt modelId="{4AE5C861-A410-496F-A329-6430E8EC9A57}" type="pres">
      <dgm:prSet presAssocID="{4E4ABF4E-93E1-4FD7-8869-6B1DEB5108C9}" presName="connectorText" presStyleLbl="sibTrans1D1" presStyleIdx="1" presStyleCnt="4"/>
      <dgm:spPr/>
    </dgm:pt>
    <dgm:pt modelId="{592B33AE-EE4A-4647-85B5-D3CFD39D90F3}" type="pres">
      <dgm:prSet presAssocID="{A95C3149-0010-4651-ACD8-6156F579E27C}" presName="node" presStyleLbl="node1" presStyleIdx="2" presStyleCnt="5">
        <dgm:presLayoutVars>
          <dgm:bulletEnabled val="1"/>
        </dgm:presLayoutVars>
      </dgm:prSet>
      <dgm:spPr/>
    </dgm:pt>
    <dgm:pt modelId="{18E3D616-99B9-4BD2-B5D0-0F417E6CCAFD}" type="pres">
      <dgm:prSet presAssocID="{904D87C6-4464-446B-BC52-65C5851C970B}" presName="sibTrans" presStyleLbl="sibTrans1D1" presStyleIdx="2" presStyleCnt="4"/>
      <dgm:spPr/>
    </dgm:pt>
    <dgm:pt modelId="{D4E0015A-ACF1-4D5E-AC51-9E0E4F41407E}" type="pres">
      <dgm:prSet presAssocID="{904D87C6-4464-446B-BC52-65C5851C970B}" presName="connectorText" presStyleLbl="sibTrans1D1" presStyleIdx="2" presStyleCnt="4"/>
      <dgm:spPr/>
    </dgm:pt>
    <dgm:pt modelId="{7FB4E62E-3E19-4FCD-A458-32F932E0334A}" type="pres">
      <dgm:prSet presAssocID="{D1099860-233C-4DDA-87FE-D11CB23A8744}" presName="node" presStyleLbl="node1" presStyleIdx="3" presStyleCnt="5">
        <dgm:presLayoutVars>
          <dgm:bulletEnabled val="1"/>
        </dgm:presLayoutVars>
      </dgm:prSet>
      <dgm:spPr/>
    </dgm:pt>
    <dgm:pt modelId="{0F960316-6605-49D2-B4A3-3088E8412601}" type="pres">
      <dgm:prSet presAssocID="{DFD1DF33-BCC1-41F2-88C2-84B2086BB69C}" presName="sibTrans" presStyleLbl="sibTrans1D1" presStyleIdx="3" presStyleCnt="4"/>
      <dgm:spPr/>
    </dgm:pt>
    <dgm:pt modelId="{FB04F3D6-3CD7-4068-B6F6-1DC507338A59}" type="pres">
      <dgm:prSet presAssocID="{DFD1DF33-BCC1-41F2-88C2-84B2086BB69C}" presName="connectorText" presStyleLbl="sibTrans1D1" presStyleIdx="3" presStyleCnt="4"/>
      <dgm:spPr/>
    </dgm:pt>
    <dgm:pt modelId="{27D0F670-A974-41DF-989D-B2D9D1948304}" type="pres">
      <dgm:prSet presAssocID="{ED539E46-6200-4A70-A4A1-9227A2C90768}" presName="node" presStyleLbl="node1" presStyleIdx="4" presStyleCnt="5" custLinFactNeighborX="61500" custLinFactNeighborY="-4504">
        <dgm:presLayoutVars>
          <dgm:bulletEnabled val="1"/>
        </dgm:presLayoutVars>
      </dgm:prSet>
      <dgm:spPr/>
    </dgm:pt>
  </dgm:ptLst>
  <dgm:cxnLst>
    <dgm:cxn modelId="{7EB3250E-7C79-4BBC-8D56-D2D0CFBA955C}" type="presOf" srcId="{ED539E46-6200-4A70-A4A1-9227A2C90768}" destId="{27D0F670-A974-41DF-989D-B2D9D1948304}" srcOrd="0" destOrd="0" presId="urn:microsoft.com/office/officeart/2016/7/layout/RepeatingBendingProcessNew"/>
    <dgm:cxn modelId="{8188EC27-BC70-45E7-8610-0053E7027E90}" type="presOf" srcId="{904D87C6-4464-446B-BC52-65C5851C970B}" destId="{D4E0015A-ACF1-4D5E-AC51-9E0E4F41407E}" srcOrd="1" destOrd="0" presId="urn:microsoft.com/office/officeart/2016/7/layout/RepeatingBendingProcessNew"/>
    <dgm:cxn modelId="{A6B8EB2D-B6A6-484E-BD07-6804C00DF396}" type="presOf" srcId="{4E4ABF4E-93E1-4FD7-8869-6B1DEB5108C9}" destId="{4AE5C861-A410-496F-A329-6430E8EC9A57}" srcOrd="1" destOrd="0" presId="urn:microsoft.com/office/officeart/2016/7/layout/RepeatingBendingProcessNew"/>
    <dgm:cxn modelId="{5141CB36-14FD-4F2A-AFDA-7FEEEB3E81D8}" type="presOf" srcId="{DFD1DF33-BCC1-41F2-88C2-84B2086BB69C}" destId="{0F960316-6605-49D2-B4A3-3088E8412601}" srcOrd="0" destOrd="0" presId="urn:microsoft.com/office/officeart/2016/7/layout/RepeatingBendingProcessNew"/>
    <dgm:cxn modelId="{0BEEB25E-DC3F-43FB-941C-1487E4AFD59E}" type="presOf" srcId="{B9BB96D0-D6B6-494F-86D3-62085E22DF36}" destId="{2602FDE6-7914-4162-AED8-9164B7AF7813}" srcOrd="0" destOrd="0" presId="urn:microsoft.com/office/officeart/2016/7/layout/RepeatingBendingProcessNew"/>
    <dgm:cxn modelId="{80BE6563-5CC0-4CA4-A787-0E5C65678B97}" type="presOf" srcId="{69450E4E-D98E-4612-918F-01C0B95A51AA}" destId="{58A6DD8A-699E-4467-842D-7618F56F36A7}" srcOrd="0" destOrd="0" presId="urn:microsoft.com/office/officeart/2016/7/layout/RepeatingBendingProcessNew"/>
    <dgm:cxn modelId="{9D9A6B63-8D51-43FD-B8D5-80432D930A22}" srcId="{4FFD6340-C8B3-4CAD-8EA5-817054F71852}" destId="{D1099860-233C-4DDA-87FE-D11CB23A8744}" srcOrd="3" destOrd="0" parTransId="{0E423FEA-853C-43E0-8C19-FA306E5FCAD2}" sibTransId="{DFD1DF33-BCC1-41F2-88C2-84B2086BB69C}"/>
    <dgm:cxn modelId="{7CBFA64A-DE4F-47C4-9DE0-545F548696E1}" type="presOf" srcId="{A95C3149-0010-4651-ACD8-6156F579E27C}" destId="{592B33AE-EE4A-4647-85B5-D3CFD39D90F3}" srcOrd="0" destOrd="0" presId="urn:microsoft.com/office/officeart/2016/7/layout/RepeatingBendingProcessNew"/>
    <dgm:cxn modelId="{BEB6416D-0F36-477D-B7C0-C3201479F74B}" type="presOf" srcId="{DFD1DF33-BCC1-41F2-88C2-84B2086BB69C}" destId="{FB04F3D6-3CD7-4068-B6F6-1DC507338A59}" srcOrd="1" destOrd="0" presId="urn:microsoft.com/office/officeart/2016/7/layout/RepeatingBendingProcessNew"/>
    <dgm:cxn modelId="{B821C753-174E-46D4-93E5-6C360D41A9EA}" type="presOf" srcId="{4FFD6340-C8B3-4CAD-8EA5-817054F71852}" destId="{456940B3-82E4-4923-BB65-005B1DB11BF0}" srcOrd="0" destOrd="0" presId="urn:microsoft.com/office/officeart/2016/7/layout/RepeatingBendingProcessNew"/>
    <dgm:cxn modelId="{0420FD75-D515-4917-9DB6-F030665A296B}" type="presOf" srcId="{904D87C6-4464-446B-BC52-65C5851C970B}" destId="{18E3D616-99B9-4BD2-B5D0-0F417E6CCAFD}" srcOrd="0" destOrd="0" presId="urn:microsoft.com/office/officeart/2016/7/layout/RepeatingBendingProcessNew"/>
    <dgm:cxn modelId="{9821C17D-029B-4BD8-9047-104388AC3E37}" type="presOf" srcId="{D0D0F808-4E26-4186-B072-93B2861A147D}" destId="{A56BD6CA-C984-4689-8791-0DA118A142AE}" srcOrd="0" destOrd="0" presId="urn:microsoft.com/office/officeart/2016/7/layout/RepeatingBendingProcessNew"/>
    <dgm:cxn modelId="{10D08783-7996-4867-8536-5740BC2648CE}" srcId="{4FFD6340-C8B3-4CAD-8EA5-817054F71852}" destId="{69450E4E-D98E-4612-918F-01C0B95A51AA}" srcOrd="0" destOrd="0" parTransId="{972583FF-51D5-4B0F-AC6A-20E6B22BEB8E}" sibTransId="{D0D0F808-4E26-4186-B072-93B2861A147D}"/>
    <dgm:cxn modelId="{DF77E884-2317-4BF3-B69E-513504C8B1AA}" srcId="{4FFD6340-C8B3-4CAD-8EA5-817054F71852}" destId="{A95C3149-0010-4651-ACD8-6156F579E27C}" srcOrd="2" destOrd="0" parTransId="{FF94736C-B16A-42E9-997A-1AE9A4DD63DF}" sibTransId="{904D87C6-4464-446B-BC52-65C5851C970B}"/>
    <dgm:cxn modelId="{E0E3079D-5826-4164-AB9C-EF5A5714A306}" type="presOf" srcId="{D1099860-233C-4DDA-87FE-D11CB23A8744}" destId="{7FB4E62E-3E19-4FCD-A458-32F932E0334A}" srcOrd="0" destOrd="0" presId="urn:microsoft.com/office/officeart/2016/7/layout/RepeatingBendingProcessNew"/>
    <dgm:cxn modelId="{D5E666B0-5686-498A-811C-834D5603B73C}" type="presOf" srcId="{D0D0F808-4E26-4186-B072-93B2861A147D}" destId="{C61E3F84-0EA9-4228-AE3B-B868B24D70A5}" srcOrd="1" destOrd="0" presId="urn:microsoft.com/office/officeart/2016/7/layout/RepeatingBendingProcessNew"/>
    <dgm:cxn modelId="{222696B8-B7AF-4944-BD14-02B55C947924}" type="presOf" srcId="{4E4ABF4E-93E1-4FD7-8869-6B1DEB5108C9}" destId="{7E589094-ED9B-426C-96B9-A94D1B6306CB}" srcOrd="0" destOrd="0" presId="urn:microsoft.com/office/officeart/2016/7/layout/RepeatingBendingProcessNew"/>
    <dgm:cxn modelId="{BA23D1CA-621C-4115-8A31-33F68EB2DDD1}" srcId="{4FFD6340-C8B3-4CAD-8EA5-817054F71852}" destId="{ED539E46-6200-4A70-A4A1-9227A2C90768}" srcOrd="4" destOrd="0" parTransId="{97551490-6CA7-44FE-8AC1-2C145A042948}" sibTransId="{8EF92077-64C2-4581-970E-BCC7842A1E4F}"/>
    <dgm:cxn modelId="{49CB94D6-F7AF-426F-AFF6-4BDE72334C5C}" srcId="{4FFD6340-C8B3-4CAD-8EA5-817054F71852}" destId="{B9BB96D0-D6B6-494F-86D3-62085E22DF36}" srcOrd="1" destOrd="0" parTransId="{5D2E47E0-47BA-43BF-B0B9-85E1B4E295FC}" sibTransId="{4E4ABF4E-93E1-4FD7-8869-6B1DEB5108C9}"/>
    <dgm:cxn modelId="{3F5CFD89-F94B-40D7-A7B0-16DD1FCDEC28}" type="presParOf" srcId="{456940B3-82E4-4923-BB65-005B1DB11BF0}" destId="{58A6DD8A-699E-4467-842D-7618F56F36A7}" srcOrd="0" destOrd="0" presId="urn:microsoft.com/office/officeart/2016/7/layout/RepeatingBendingProcessNew"/>
    <dgm:cxn modelId="{37512E83-914A-4760-8170-87C108C44357}" type="presParOf" srcId="{456940B3-82E4-4923-BB65-005B1DB11BF0}" destId="{A56BD6CA-C984-4689-8791-0DA118A142AE}" srcOrd="1" destOrd="0" presId="urn:microsoft.com/office/officeart/2016/7/layout/RepeatingBendingProcessNew"/>
    <dgm:cxn modelId="{6FCE8011-606B-4643-B025-5A2EA3C40BFE}" type="presParOf" srcId="{A56BD6CA-C984-4689-8791-0DA118A142AE}" destId="{C61E3F84-0EA9-4228-AE3B-B868B24D70A5}" srcOrd="0" destOrd="0" presId="urn:microsoft.com/office/officeart/2016/7/layout/RepeatingBendingProcessNew"/>
    <dgm:cxn modelId="{78EDBE51-8433-4D81-B860-02B679B6DAB9}" type="presParOf" srcId="{456940B3-82E4-4923-BB65-005B1DB11BF0}" destId="{2602FDE6-7914-4162-AED8-9164B7AF7813}" srcOrd="2" destOrd="0" presId="urn:microsoft.com/office/officeart/2016/7/layout/RepeatingBendingProcessNew"/>
    <dgm:cxn modelId="{8E3E94AA-6784-479A-BDA9-06372FB95E96}" type="presParOf" srcId="{456940B3-82E4-4923-BB65-005B1DB11BF0}" destId="{7E589094-ED9B-426C-96B9-A94D1B6306CB}" srcOrd="3" destOrd="0" presId="urn:microsoft.com/office/officeart/2016/7/layout/RepeatingBendingProcessNew"/>
    <dgm:cxn modelId="{227D0624-3F6C-4EAD-B25D-9C6D04012BDD}" type="presParOf" srcId="{7E589094-ED9B-426C-96B9-A94D1B6306CB}" destId="{4AE5C861-A410-496F-A329-6430E8EC9A57}" srcOrd="0" destOrd="0" presId="urn:microsoft.com/office/officeart/2016/7/layout/RepeatingBendingProcessNew"/>
    <dgm:cxn modelId="{9D1BD05B-9894-4950-8365-27E2D56217E8}" type="presParOf" srcId="{456940B3-82E4-4923-BB65-005B1DB11BF0}" destId="{592B33AE-EE4A-4647-85B5-D3CFD39D90F3}" srcOrd="4" destOrd="0" presId="urn:microsoft.com/office/officeart/2016/7/layout/RepeatingBendingProcessNew"/>
    <dgm:cxn modelId="{93F3EF74-7D25-46FE-9DC1-E4AED7BB00E6}" type="presParOf" srcId="{456940B3-82E4-4923-BB65-005B1DB11BF0}" destId="{18E3D616-99B9-4BD2-B5D0-0F417E6CCAFD}" srcOrd="5" destOrd="0" presId="urn:microsoft.com/office/officeart/2016/7/layout/RepeatingBendingProcessNew"/>
    <dgm:cxn modelId="{65E5DCE0-4500-4A50-8571-8EA8D427237A}" type="presParOf" srcId="{18E3D616-99B9-4BD2-B5D0-0F417E6CCAFD}" destId="{D4E0015A-ACF1-4D5E-AC51-9E0E4F41407E}" srcOrd="0" destOrd="0" presId="urn:microsoft.com/office/officeart/2016/7/layout/RepeatingBendingProcessNew"/>
    <dgm:cxn modelId="{0413DB0C-7EB4-41B0-9EE0-A2C6EE1B4368}" type="presParOf" srcId="{456940B3-82E4-4923-BB65-005B1DB11BF0}" destId="{7FB4E62E-3E19-4FCD-A458-32F932E0334A}" srcOrd="6" destOrd="0" presId="urn:microsoft.com/office/officeart/2016/7/layout/RepeatingBendingProcessNew"/>
    <dgm:cxn modelId="{65DF05AE-0506-4754-93D4-F5076FE3F835}" type="presParOf" srcId="{456940B3-82E4-4923-BB65-005B1DB11BF0}" destId="{0F960316-6605-49D2-B4A3-3088E8412601}" srcOrd="7" destOrd="0" presId="urn:microsoft.com/office/officeart/2016/7/layout/RepeatingBendingProcessNew"/>
    <dgm:cxn modelId="{8E019CDD-55C8-4179-B83B-DF52F1CEAA9B}" type="presParOf" srcId="{0F960316-6605-49D2-B4A3-3088E8412601}" destId="{FB04F3D6-3CD7-4068-B6F6-1DC507338A59}" srcOrd="0" destOrd="0" presId="urn:microsoft.com/office/officeart/2016/7/layout/RepeatingBendingProcessNew"/>
    <dgm:cxn modelId="{23C9083D-F7E4-4AC2-9BB5-5515B9ADCF80}" type="presParOf" srcId="{456940B3-82E4-4923-BB65-005B1DB11BF0}" destId="{27D0F670-A974-41DF-989D-B2D9D194830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FD6340-C8B3-4CAD-8EA5-817054F718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320C27-7A19-44FD-903B-43C8DBCCEE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Auto-processes </a:t>
          </a:r>
          <a:r>
            <a:rPr lang="en-US" b="1"/>
            <a:t>new orders</a:t>
          </a:r>
          <a:endParaRPr lang="en-US"/>
        </a:p>
      </dgm:t>
    </dgm:pt>
    <dgm:pt modelId="{B0FF84CA-EADA-461F-9306-B53874BE6A04}" type="parTrans" cxnId="{060A1677-1B1C-4226-8C84-08487F52A8A7}">
      <dgm:prSet/>
      <dgm:spPr/>
      <dgm:t>
        <a:bodyPr/>
        <a:lstStyle/>
        <a:p>
          <a:endParaRPr lang="en-US"/>
        </a:p>
      </dgm:t>
    </dgm:pt>
    <dgm:pt modelId="{C0462D2B-B15C-4CD1-B095-9D651CC817D4}" type="sibTrans" cxnId="{060A1677-1B1C-4226-8C84-08487F52A8A7}">
      <dgm:prSet/>
      <dgm:spPr/>
      <dgm:t>
        <a:bodyPr/>
        <a:lstStyle/>
        <a:p>
          <a:endParaRPr lang="en-US"/>
        </a:p>
      </dgm:t>
    </dgm:pt>
    <dgm:pt modelId="{B491E3B7-DD81-444E-B39A-50C481F9AC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Notifies sales &amp; inventory teams via </a:t>
          </a:r>
          <a:r>
            <a:rPr lang="en-US" b="1"/>
            <a:t>email/Teams</a:t>
          </a:r>
          <a:endParaRPr lang="en-US"/>
        </a:p>
      </dgm:t>
    </dgm:pt>
    <dgm:pt modelId="{69941CDA-9733-42FD-8710-9B5E6017F0D3}" type="parTrans" cxnId="{7C303B70-483B-4421-9680-BBD2C892771A}">
      <dgm:prSet/>
      <dgm:spPr/>
      <dgm:t>
        <a:bodyPr/>
        <a:lstStyle/>
        <a:p>
          <a:endParaRPr lang="en-US"/>
        </a:p>
      </dgm:t>
    </dgm:pt>
    <dgm:pt modelId="{3C2F1612-37C3-4756-9CF5-1AF4CDDEFD4B}" type="sibTrans" cxnId="{7C303B70-483B-4421-9680-BBD2C892771A}">
      <dgm:prSet/>
      <dgm:spPr/>
      <dgm:t>
        <a:bodyPr/>
        <a:lstStyle/>
        <a:p>
          <a:endParaRPr lang="en-US"/>
        </a:p>
      </dgm:t>
    </dgm:pt>
    <dgm:pt modelId="{E53AB7CA-DE46-4781-9670-4CC3AE8CBE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Syncs data between </a:t>
          </a:r>
          <a:r>
            <a:rPr lang="en-US" b="1"/>
            <a:t>Power Apps, Dataverse, and Inventory System</a:t>
          </a:r>
          <a:endParaRPr lang="en-US"/>
        </a:p>
      </dgm:t>
    </dgm:pt>
    <dgm:pt modelId="{864B0AFF-F729-4088-9FAD-0E070D919243}" type="parTrans" cxnId="{D54F6035-6137-4DB3-B826-4F3330943E16}">
      <dgm:prSet/>
      <dgm:spPr/>
      <dgm:t>
        <a:bodyPr/>
        <a:lstStyle/>
        <a:p>
          <a:endParaRPr lang="en-US"/>
        </a:p>
      </dgm:t>
    </dgm:pt>
    <dgm:pt modelId="{02C69D37-986F-465D-9E6F-B0406ADE68A0}" type="sibTrans" cxnId="{D54F6035-6137-4DB3-B826-4F3330943E16}">
      <dgm:prSet/>
      <dgm:spPr/>
      <dgm:t>
        <a:bodyPr/>
        <a:lstStyle/>
        <a:p>
          <a:endParaRPr lang="en-US"/>
        </a:p>
      </dgm:t>
    </dgm:pt>
    <dgm:pt modelId="{E827FDEB-4A59-4D18-A640-7AD6E0809382}" type="pres">
      <dgm:prSet presAssocID="{4FFD6340-C8B3-4CAD-8EA5-817054F71852}" presName="root" presStyleCnt="0">
        <dgm:presLayoutVars>
          <dgm:dir/>
          <dgm:resizeHandles val="exact"/>
        </dgm:presLayoutVars>
      </dgm:prSet>
      <dgm:spPr/>
    </dgm:pt>
    <dgm:pt modelId="{6C971B89-530E-4FC7-BB50-A5DFA80A3E44}" type="pres">
      <dgm:prSet presAssocID="{52320C27-7A19-44FD-903B-43C8DBCCEEAD}" presName="compNode" presStyleCnt="0"/>
      <dgm:spPr/>
    </dgm:pt>
    <dgm:pt modelId="{53F08187-897E-42A9-A3A5-C751768CCC0B}" type="pres">
      <dgm:prSet presAssocID="{52320C27-7A19-44FD-903B-43C8DBCCEEA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63CC395-5328-488A-83FF-6B89F5CCCC05}" type="pres">
      <dgm:prSet presAssocID="{52320C27-7A19-44FD-903B-43C8DBCCEE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51D3CC-AC2A-4A82-B42B-6BD12BD2E465}" type="pres">
      <dgm:prSet presAssocID="{52320C27-7A19-44FD-903B-43C8DBCCEEAD}" presName="spaceRect" presStyleCnt="0"/>
      <dgm:spPr/>
    </dgm:pt>
    <dgm:pt modelId="{BE8C21D5-462F-4E23-B2C1-CF26F5A5EE2A}" type="pres">
      <dgm:prSet presAssocID="{52320C27-7A19-44FD-903B-43C8DBCCEEAD}" presName="textRect" presStyleLbl="revTx" presStyleIdx="0" presStyleCnt="3">
        <dgm:presLayoutVars>
          <dgm:chMax val="1"/>
          <dgm:chPref val="1"/>
        </dgm:presLayoutVars>
      </dgm:prSet>
      <dgm:spPr/>
    </dgm:pt>
    <dgm:pt modelId="{F2FDCE0B-5D4F-42F2-9E66-E104CA232169}" type="pres">
      <dgm:prSet presAssocID="{C0462D2B-B15C-4CD1-B095-9D651CC817D4}" presName="sibTrans" presStyleCnt="0"/>
      <dgm:spPr/>
    </dgm:pt>
    <dgm:pt modelId="{56FE40C9-8873-466C-9D0E-ED862A563590}" type="pres">
      <dgm:prSet presAssocID="{B491E3B7-DD81-444E-B39A-50C481F9AC38}" presName="compNode" presStyleCnt="0"/>
      <dgm:spPr/>
    </dgm:pt>
    <dgm:pt modelId="{F0951A52-84D2-4BBD-97D3-867707FB6897}" type="pres">
      <dgm:prSet presAssocID="{B491E3B7-DD81-444E-B39A-50C481F9AC3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64A3537-EBCB-4E43-955D-DDD127796EA8}" type="pres">
      <dgm:prSet presAssocID="{B491E3B7-DD81-444E-B39A-50C481F9AC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914546FF-97AE-46C7-B97B-E5D2552CBB74}" type="pres">
      <dgm:prSet presAssocID="{B491E3B7-DD81-444E-B39A-50C481F9AC38}" presName="spaceRect" presStyleCnt="0"/>
      <dgm:spPr/>
    </dgm:pt>
    <dgm:pt modelId="{21019DA9-7DEA-49EC-A548-7440D853A490}" type="pres">
      <dgm:prSet presAssocID="{B491E3B7-DD81-444E-B39A-50C481F9AC38}" presName="textRect" presStyleLbl="revTx" presStyleIdx="1" presStyleCnt="3">
        <dgm:presLayoutVars>
          <dgm:chMax val="1"/>
          <dgm:chPref val="1"/>
        </dgm:presLayoutVars>
      </dgm:prSet>
      <dgm:spPr/>
    </dgm:pt>
    <dgm:pt modelId="{4DABDC9F-8BB9-4782-BC20-2559A424B86F}" type="pres">
      <dgm:prSet presAssocID="{3C2F1612-37C3-4756-9CF5-1AF4CDDEFD4B}" presName="sibTrans" presStyleCnt="0"/>
      <dgm:spPr/>
    </dgm:pt>
    <dgm:pt modelId="{62325786-AA2D-406B-B3A9-8E71E2250C88}" type="pres">
      <dgm:prSet presAssocID="{E53AB7CA-DE46-4781-9670-4CC3AE8CBE1B}" presName="compNode" presStyleCnt="0"/>
      <dgm:spPr/>
    </dgm:pt>
    <dgm:pt modelId="{F65CBC5C-C497-47AC-9B36-8E1B994A64A4}" type="pres">
      <dgm:prSet presAssocID="{E53AB7CA-DE46-4781-9670-4CC3AE8CBE1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D93BBD-147A-4B00-91FE-EDD4F628DE3B}" type="pres">
      <dgm:prSet presAssocID="{E53AB7CA-DE46-4781-9670-4CC3AE8CBE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AB906BC-6C3C-41A0-8048-88FE869CD883}" type="pres">
      <dgm:prSet presAssocID="{E53AB7CA-DE46-4781-9670-4CC3AE8CBE1B}" presName="spaceRect" presStyleCnt="0"/>
      <dgm:spPr/>
    </dgm:pt>
    <dgm:pt modelId="{0872F95F-A5C8-4D46-B4EB-14B2AAA34CF0}" type="pres">
      <dgm:prSet presAssocID="{E53AB7CA-DE46-4781-9670-4CC3AE8CBE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901803-26D7-4876-BE47-1608EBDEE8FB}" type="presOf" srcId="{B491E3B7-DD81-444E-B39A-50C481F9AC38}" destId="{21019DA9-7DEA-49EC-A548-7440D853A490}" srcOrd="0" destOrd="0" presId="urn:microsoft.com/office/officeart/2018/5/layout/IconLeafLabelList"/>
    <dgm:cxn modelId="{D54F6035-6137-4DB3-B826-4F3330943E16}" srcId="{4FFD6340-C8B3-4CAD-8EA5-817054F71852}" destId="{E53AB7CA-DE46-4781-9670-4CC3AE8CBE1B}" srcOrd="2" destOrd="0" parTransId="{864B0AFF-F729-4088-9FAD-0E070D919243}" sibTransId="{02C69D37-986F-465D-9E6F-B0406ADE68A0}"/>
    <dgm:cxn modelId="{09E9C969-6BCE-44F1-9975-36D54D756D88}" type="presOf" srcId="{E53AB7CA-DE46-4781-9670-4CC3AE8CBE1B}" destId="{0872F95F-A5C8-4D46-B4EB-14B2AAA34CF0}" srcOrd="0" destOrd="0" presId="urn:microsoft.com/office/officeart/2018/5/layout/IconLeafLabelList"/>
    <dgm:cxn modelId="{7C303B70-483B-4421-9680-BBD2C892771A}" srcId="{4FFD6340-C8B3-4CAD-8EA5-817054F71852}" destId="{B491E3B7-DD81-444E-B39A-50C481F9AC38}" srcOrd="1" destOrd="0" parTransId="{69941CDA-9733-42FD-8710-9B5E6017F0D3}" sibTransId="{3C2F1612-37C3-4756-9CF5-1AF4CDDEFD4B}"/>
    <dgm:cxn modelId="{060A1677-1B1C-4226-8C84-08487F52A8A7}" srcId="{4FFD6340-C8B3-4CAD-8EA5-817054F71852}" destId="{52320C27-7A19-44FD-903B-43C8DBCCEEAD}" srcOrd="0" destOrd="0" parTransId="{B0FF84CA-EADA-461F-9306-B53874BE6A04}" sibTransId="{C0462D2B-B15C-4CD1-B095-9D651CC817D4}"/>
    <dgm:cxn modelId="{07AC92A6-5903-49BE-88C1-A825F605DDE3}" type="presOf" srcId="{4FFD6340-C8B3-4CAD-8EA5-817054F71852}" destId="{E827FDEB-4A59-4D18-A640-7AD6E0809382}" srcOrd="0" destOrd="0" presId="urn:microsoft.com/office/officeart/2018/5/layout/IconLeafLabelList"/>
    <dgm:cxn modelId="{316A96F8-9D9F-4783-875E-FA5C2A5C019D}" type="presOf" srcId="{52320C27-7A19-44FD-903B-43C8DBCCEEAD}" destId="{BE8C21D5-462F-4E23-B2C1-CF26F5A5EE2A}" srcOrd="0" destOrd="0" presId="urn:microsoft.com/office/officeart/2018/5/layout/IconLeafLabelList"/>
    <dgm:cxn modelId="{DB1C1DD1-7E42-4A00-819C-C410E19FFB32}" type="presParOf" srcId="{E827FDEB-4A59-4D18-A640-7AD6E0809382}" destId="{6C971B89-530E-4FC7-BB50-A5DFA80A3E44}" srcOrd="0" destOrd="0" presId="urn:microsoft.com/office/officeart/2018/5/layout/IconLeafLabelList"/>
    <dgm:cxn modelId="{DB80EA1C-7883-4C89-9518-8282B5F2A8A0}" type="presParOf" srcId="{6C971B89-530E-4FC7-BB50-A5DFA80A3E44}" destId="{53F08187-897E-42A9-A3A5-C751768CCC0B}" srcOrd="0" destOrd="0" presId="urn:microsoft.com/office/officeart/2018/5/layout/IconLeafLabelList"/>
    <dgm:cxn modelId="{F4B99219-1815-4C8D-89FB-47AC33E66859}" type="presParOf" srcId="{6C971B89-530E-4FC7-BB50-A5DFA80A3E44}" destId="{663CC395-5328-488A-83FF-6B89F5CCCC05}" srcOrd="1" destOrd="0" presId="urn:microsoft.com/office/officeart/2018/5/layout/IconLeafLabelList"/>
    <dgm:cxn modelId="{E16180DA-457F-445A-8729-72A7343C72D5}" type="presParOf" srcId="{6C971B89-530E-4FC7-BB50-A5DFA80A3E44}" destId="{5051D3CC-AC2A-4A82-B42B-6BD12BD2E465}" srcOrd="2" destOrd="0" presId="urn:microsoft.com/office/officeart/2018/5/layout/IconLeafLabelList"/>
    <dgm:cxn modelId="{ACC60494-AA66-4ECD-8862-56FFEF8BCF25}" type="presParOf" srcId="{6C971B89-530E-4FC7-BB50-A5DFA80A3E44}" destId="{BE8C21D5-462F-4E23-B2C1-CF26F5A5EE2A}" srcOrd="3" destOrd="0" presId="urn:microsoft.com/office/officeart/2018/5/layout/IconLeafLabelList"/>
    <dgm:cxn modelId="{FB0321A2-0469-4C7D-B136-FF7C5FD6DD2C}" type="presParOf" srcId="{E827FDEB-4A59-4D18-A640-7AD6E0809382}" destId="{F2FDCE0B-5D4F-42F2-9E66-E104CA232169}" srcOrd="1" destOrd="0" presId="urn:microsoft.com/office/officeart/2018/5/layout/IconLeafLabelList"/>
    <dgm:cxn modelId="{96B2921F-2AE4-4B99-B80F-6F58F3276B61}" type="presParOf" srcId="{E827FDEB-4A59-4D18-A640-7AD6E0809382}" destId="{56FE40C9-8873-466C-9D0E-ED862A563590}" srcOrd="2" destOrd="0" presId="urn:microsoft.com/office/officeart/2018/5/layout/IconLeafLabelList"/>
    <dgm:cxn modelId="{0E50B6B1-C697-4439-8EF2-059F82AF30DD}" type="presParOf" srcId="{56FE40C9-8873-466C-9D0E-ED862A563590}" destId="{F0951A52-84D2-4BBD-97D3-867707FB6897}" srcOrd="0" destOrd="0" presId="urn:microsoft.com/office/officeart/2018/5/layout/IconLeafLabelList"/>
    <dgm:cxn modelId="{B6672288-872A-4C45-A326-B1E426EB483C}" type="presParOf" srcId="{56FE40C9-8873-466C-9D0E-ED862A563590}" destId="{B64A3537-EBCB-4E43-955D-DDD127796EA8}" srcOrd="1" destOrd="0" presId="urn:microsoft.com/office/officeart/2018/5/layout/IconLeafLabelList"/>
    <dgm:cxn modelId="{EBF6F5B0-03EE-4211-882A-850D56E4D534}" type="presParOf" srcId="{56FE40C9-8873-466C-9D0E-ED862A563590}" destId="{914546FF-97AE-46C7-B97B-E5D2552CBB74}" srcOrd="2" destOrd="0" presId="urn:microsoft.com/office/officeart/2018/5/layout/IconLeafLabelList"/>
    <dgm:cxn modelId="{450FA7B3-AC6C-433B-8D51-4D7E156A6E36}" type="presParOf" srcId="{56FE40C9-8873-466C-9D0E-ED862A563590}" destId="{21019DA9-7DEA-49EC-A548-7440D853A490}" srcOrd="3" destOrd="0" presId="urn:microsoft.com/office/officeart/2018/5/layout/IconLeafLabelList"/>
    <dgm:cxn modelId="{293F9730-59C7-4B28-82D0-255995576ADC}" type="presParOf" srcId="{E827FDEB-4A59-4D18-A640-7AD6E0809382}" destId="{4DABDC9F-8BB9-4782-BC20-2559A424B86F}" srcOrd="3" destOrd="0" presId="urn:microsoft.com/office/officeart/2018/5/layout/IconLeafLabelList"/>
    <dgm:cxn modelId="{71F0EB83-B193-45A9-AF5D-AE6FE97C3142}" type="presParOf" srcId="{E827FDEB-4A59-4D18-A640-7AD6E0809382}" destId="{62325786-AA2D-406B-B3A9-8E71E2250C88}" srcOrd="4" destOrd="0" presId="urn:microsoft.com/office/officeart/2018/5/layout/IconLeafLabelList"/>
    <dgm:cxn modelId="{1D57D85C-7D56-4040-8A37-17706708AA5C}" type="presParOf" srcId="{62325786-AA2D-406B-B3A9-8E71E2250C88}" destId="{F65CBC5C-C497-47AC-9B36-8E1B994A64A4}" srcOrd="0" destOrd="0" presId="urn:microsoft.com/office/officeart/2018/5/layout/IconLeafLabelList"/>
    <dgm:cxn modelId="{59554965-D214-4803-83E6-3F1E18B95E83}" type="presParOf" srcId="{62325786-AA2D-406B-B3A9-8E71E2250C88}" destId="{C4D93BBD-147A-4B00-91FE-EDD4F628DE3B}" srcOrd="1" destOrd="0" presId="urn:microsoft.com/office/officeart/2018/5/layout/IconLeafLabelList"/>
    <dgm:cxn modelId="{49D7D745-5DF4-415C-B413-06330BE9B696}" type="presParOf" srcId="{62325786-AA2D-406B-B3A9-8E71E2250C88}" destId="{2AB906BC-6C3C-41A0-8048-88FE869CD883}" srcOrd="2" destOrd="0" presId="urn:microsoft.com/office/officeart/2018/5/layout/IconLeafLabelList"/>
    <dgm:cxn modelId="{F4C0FA72-D58D-4006-8B9C-76A8BD878846}" type="presParOf" srcId="{62325786-AA2D-406B-B3A9-8E71E2250C88}" destId="{0872F95F-A5C8-4D46-B4EB-14B2AAA34C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99A52-AF49-4F9E-8311-4145E01B3F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5A53A1-2426-4EA1-912C-F3B5B93BE511}">
      <dgm:prSet/>
      <dgm:spPr/>
      <dgm:t>
        <a:bodyPr/>
        <a:lstStyle/>
        <a:p>
          <a:pPr>
            <a:defRPr cap="all"/>
          </a:pPr>
          <a:r>
            <a:rPr lang="en-US" b="1" dirty="0"/>
            <a:t>Tracks order trends, revenue, and customer demand</a:t>
          </a:r>
        </a:p>
      </dgm:t>
    </dgm:pt>
    <dgm:pt modelId="{032CA2F7-0AD6-4B2F-94D3-D58CE8A096C6}" type="parTrans" cxnId="{2F88C795-064B-438B-9789-7AEF935D4DE3}">
      <dgm:prSet/>
      <dgm:spPr/>
      <dgm:t>
        <a:bodyPr/>
        <a:lstStyle/>
        <a:p>
          <a:endParaRPr lang="en-US"/>
        </a:p>
      </dgm:t>
    </dgm:pt>
    <dgm:pt modelId="{02A5C8F4-0F63-408D-9BDB-60905CA51003}" type="sibTrans" cxnId="{2F88C795-064B-438B-9789-7AEF935D4DE3}">
      <dgm:prSet/>
      <dgm:spPr/>
      <dgm:t>
        <a:bodyPr/>
        <a:lstStyle/>
        <a:p>
          <a:endParaRPr lang="en-US"/>
        </a:p>
      </dgm:t>
    </dgm:pt>
    <dgm:pt modelId="{191BB8A8-F78E-4BCF-9E37-BEA1C34D9963}">
      <dgm:prSet/>
      <dgm:spPr/>
      <dgm:t>
        <a:bodyPr/>
        <a:lstStyle/>
        <a:p>
          <a:pPr>
            <a:defRPr cap="all"/>
          </a:pPr>
          <a:r>
            <a:rPr lang="en-US" b="1" dirty="0"/>
            <a:t>Provides real-time dashboards for decision-makers</a:t>
          </a:r>
        </a:p>
      </dgm:t>
    </dgm:pt>
    <dgm:pt modelId="{2F22B33B-AAF4-4325-B19E-8C79B5B5EB15}" type="parTrans" cxnId="{0C03D421-DDDA-428F-97BF-31363AD91913}">
      <dgm:prSet/>
      <dgm:spPr/>
      <dgm:t>
        <a:bodyPr/>
        <a:lstStyle/>
        <a:p>
          <a:endParaRPr lang="en-US"/>
        </a:p>
      </dgm:t>
    </dgm:pt>
    <dgm:pt modelId="{00A4C09E-0BEE-4FE9-9F74-3E3BEE52B38C}" type="sibTrans" cxnId="{0C03D421-DDDA-428F-97BF-31363AD91913}">
      <dgm:prSet/>
      <dgm:spPr/>
      <dgm:t>
        <a:bodyPr/>
        <a:lstStyle/>
        <a:p>
          <a:endParaRPr lang="en-US"/>
        </a:p>
      </dgm:t>
    </dgm:pt>
    <dgm:pt modelId="{3AE7047B-20BF-4D31-99B5-B30C3207E9D2}" type="pres">
      <dgm:prSet presAssocID="{D5399A52-AF49-4F9E-8311-4145E01B3F51}" presName="root" presStyleCnt="0">
        <dgm:presLayoutVars>
          <dgm:dir/>
          <dgm:resizeHandles val="exact"/>
        </dgm:presLayoutVars>
      </dgm:prSet>
      <dgm:spPr/>
    </dgm:pt>
    <dgm:pt modelId="{12CCDD28-CE33-4C92-8A38-AC9D5863B697}" type="pres">
      <dgm:prSet presAssocID="{AA5A53A1-2426-4EA1-912C-F3B5B93BE511}" presName="compNode" presStyleCnt="0"/>
      <dgm:spPr/>
    </dgm:pt>
    <dgm:pt modelId="{CAD3EF9A-0E50-4DF5-81F9-0937F53620BD}" type="pres">
      <dgm:prSet presAssocID="{AA5A53A1-2426-4EA1-912C-F3B5B93BE51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939D49F-500D-47ED-BC10-A46F638924B7}" type="pres">
      <dgm:prSet presAssocID="{AA5A53A1-2426-4EA1-912C-F3B5B93BE5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B24DA5F-7771-4332-8E9D-D900543DF0EA}" type="pres">
      <dgm:prSet presAssocID="{AA5A53A1-2426-4EA1-912C-F3B5B93BE511}" presName="spaceRect" presStyleCnt="0"/>
      <dgm:spPr/>
    </dgm:pt>
    <dgm:pt modelId="{55B94002-DE23-4C91-9BE2-02E28C9BAC97}" type="pres">
      <dgm:prSet presAssocID="{AA5A53A1-2426-4EA1-912C-F3B5B93BE511}" presName="textRect" presStyleLbl="revTx" presStyleIdx="0" presStyleCnt="2">
        <dgm:presLayoutVars>
          <dgm:chMax val="1"/>
          <dgm:chPref val="1"/>
        </dgm:presLayoutVars>
      </dgm:prSet>
      <dgm:spPr/>
    </dgm:pt>
    <dgm:pt modelId="{0114258B-A2A1-48D6-AEA5-24658F843CE4}" type="pres">
      <dgm:prSet presAssocID="{02A5C8F4-0F63-408D-9BDB-60905CA51003}" presName="sibTrans" presStyleCnt="0"/>
      <dgm:spPr/>
    </dgm:pt>
    <dgm:pt modelId="{C36F8CF7-BC25-491A-9CAB-EAE3551C19F5}" type="pres">
      <dgm:prSet presAssocID="{191BB8A8-F78E-4BCF-9E37-BEA1C34D9963}" presName="compNode" presStyleCnt="0"/>
      <dgm:spPr/>
    </dgm:pt>
    <dgm:pt modelId="{0D22B4C1-5645-4732-8C30-ED38C7F36265}" type="pres">
      <dgm:prSet presAssocID="{191BB8A8-F78E-4BCF-9E37-BEA1C34D996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2FDC72C-B912-47DA-B938-010A6F24C4CA}" type="pres">
      <dgm:prSet presAssocID="{191BB8A8-F78E-4BCF-9E37-BEA1C34D99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21E53A1-81A1-48DE-A557-E9D2927DE36A}" type="pres">
      <dgm:prSet presAssocID="{191BB8A8-F78E-4BCF-9E37-BEA1C34D9963}" presName="spaceRect" presStyleCnt="0"/>
      <dgm:spPr/>
    </dgm:pt>
    <dgm:pt modelId="{327C23F1-FA4F-4D05-BCA8-0A1C3BF15CF2}" type="pres">
      <dgm:prSet presAssocID="{191BB8A8-F78E-4BCF-9E37-BEA1C34D996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C03D421-DDDA-428F-97BF-31363AD91913}" srcId="{D5399A52-AF49-4F9E-8311-4145E01B3F51}" destId="{191BB8A8-F78E-4BCF-9E37-BEA1C34D9963}" srcOrd="1" destOrd="0" parTransId="{2F22B33B-AAF4-4325-B19E-8C79B5B5EB15}" sibTransId="{00A4C09E-0BEE-4FE9-9F74-3E3BEE52B38C}"/>
    <dgm:cxn modelId="{9BDB3338-4A22-4508-B66C-610B1B3380B1}" type="presOf" srcId="{191BB8A8-F78E-4BCF-9E37-BEA1C34D9963}" destId="{327C23F1-FA4F-4D05-BCA8-0A1C3BF15CF2}" srcOrd="0" destOrd="0" presId="urn:microsoft.com/office/officeart/2018/5/layout/IconLeafLabelList"/>
    <dgm:cxn modelId="{59194A60-0A86-4F81-9365-FCCC3F3D4F29}" type="presOf" srcId="{D5399A52-AF49-4F9E-8311-4145E01B3F51}" destId="{3AE7047B-20BF-4D31-99B5-B30C3207E9D2}" srcOrd="0" destOrd="0" presId="urn:microsoft.com/office/officeart/2018/5/layout/IconLeafLabelList"/>
    <dgm:cxn modelId="{476F9445-85AE-4870-A282-51CDE4845215}" type="presOf" srcId="{AA5A53A1-2426-4EA1-912C-F3B5B93BE511}" destId="{55B94002-DE23-4C91-9BE2-02E28C9BAC97}" srcOrd="0" destOrd="0" presId="urn:microsoft.com/office/officeart/2018/5/layout/IconLeafLabelList"/>
    <dgm:cxn modelId="{2F88C795-064B-438B-9789-7AEF935D4DE3}" srcId="{D5399A52-AF49-4F9E-8311-4145E01B3F51}" destId="{AA5A53A1-2426-4EA1-912C-F3B5B93BE511}" srcOrd="0" destOrd="0" parTransId="{032CA2F7-0AD6-4B2F-94D3-D58CE8A096C6}" sibTransId="{02A5C8F4-0F63-408D-9BDB-60905CA51003}"/>
    <dgm:cxn modelId="{87C17ABF-F5FC-43F5-B310-1F6349E56460}" type="presParOf" srcId="{3AE7047B-20BF-4D31-99B5-B30C3207E9D2}" destId="{12CCDD28-CE33-4C92-8A38-AC9D5863B697}" srcOrd="0" destOrd="0" presId="urn:microsoft.com/office/officeart/2018/5/layout/IconLeafLabelList"/>
    <dgm:cxn modelId="{A7F6174F-00B9-4F89-B67F-65EF7A7AF616}" type="presParOf" srcId="{12CCDD28-CE33-4C92-8A38-AC9D5863B697}" destId="{CAD3EF9A-0E50-4DF5-81F9-0937F53620BD}" srcOrd="0" destOrd="0" presId="urn:microsoft.com/office/officeart/2018/5/layout/IconLeafLabelList"/>
    <dgm:cxn modelId="{37F226BC-1185-4A48-8EF8-E0C7C1CEB2FE}" type="presParOf" srcId="{12CCDD28-CE33-4C92-8A38-AC9D5863B697}" destId="{2939D49F-500D-47ED-BC10-A46F638924B7}" srcOrd="1" destOrd="0" presId="urn:microsoft.com/office/officeart/2018/5/layout/IconLeafLabelList"/>
    <dgm:cxn modelId="{C4465EE2-60D7-4305-9C90-E248A1F78030}" type="presParOf" srcId="{12CCDD28-CE33-4C92-8A38-AC9D5863B697}" destId="{8B24DA5F-7771-4332-8E9D-D900543DF0EA}" srcOrd="2" destOrd="0" presId="urn:microsoft.com/office/officeart/2018/5/layout/IconLeafLabelList"/>
    <dgm:cxn modelId="{8FA3D720-B993-4CBF-A229-D1B097F295C1}" type="presParOf" srcId="{12CCDD28-CE33-4C92-8A38-AC9D5863B697}" destId="{55B94002-DE23-4C91-9BE2-02E28C9BAC97}" srcOrd="3" destOrd="0" presId="urn:microsoft.com/office/officeart/2018/5/layout/IconLeafLabelList"/>
    <dgm:cxn modelId="{1E2BAD84-5243-4B87-85BC-C440709766F1}" type="presParOf" srcId="{3AE7047B-20BF-4D31-99B5-B30C3207E9D2}" destId="{0114258B-A2A1-48D6-AEA5-24658F843CE4}" srcOrd="1" destOrd="0" presId="urn:microsoft.com/office/officeart/2018/5/layout/IconLeafLabelList"/>
    <dgm:cxn modelId="{C2C011E0-8488-47DC-8F96-986316CB9A19}" type="presParOf" srcId="{3AE7047B-20BF-4D31-99B5-B30C3207E9D2}" destId="{C36F8CF7-BC25-491A-9CAB-EAE3551C19F5}" srcOrd="2" destOrd="0" presId="urn:microsoft.com/office/officeart/2018/5/layout/IconLeafLabelList"/>
    <dgm:cxn modelId="{A01D0199-973E-4845-B0AD-29A5A46EE18D}" type="presParOf" srcId="{C36F8CF7-BC25-491A-9CAB-EAE3551C19F5}" destId="{0D22B4C1-5645-4732-8C30-ED38C7F36265}" srcOrd="0" destOrd="0" presId="urn:microsoft.com/office/officeart/2018/5/layout/IconLeafLabelList"/>
    <dgm:cxn modelId="{1D0CAC55-B658-4293-BB21-796FEB34E2A4}" type="presParOf" srcId="{C36F8CF7-BC25-491A-9CAB-EAE3551C19F5}" destId="{32FDC72C-B912-47DA-B938-010A6F24C4CA}" srcOrd="1" destOrd="0" presId="urn:microsoft.com/office/officeart/2018/5/layout/IconLeafLabelList"/>
    <dgm:cxn modelId="{50ED8C56-3840-4610-B6A4-0BE804425CCE}" type="presParOf" srcId="{C36F8CF7-BC25-491A-9CAB-EAE3551C19F5}" destId="{921E53A1-81A1-48DE-A557-E9D2927DE36A}" srcOrd="2" destOrd="0" presId="urn:microsoft.com/office/officeart/2018/5/layout/IconLeafLabelList"/>
    <dgm:cxn modelId="{969C20A2-B9D3-4520-AB5A-EBD3F07018E2}" type="presParOf" srcId="{C36F8CF7-BC25-491A-9CAB-EAE3551C19F5}" destId="{327C23F1-FA4F-4D05-BCA8-0A1C3BF15C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9BC155-0693-4D0F-8F13-CCFB2CCF5DA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35E39-4E28-4D4C-B569-562288545B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Connect Power BI to Dataverse for live order data</a:t>
          </a:r>
        </a:p>
      </dgm:t>
    </dgm:pt>
    <dgm:pt modelId="{01771050-A33F-4E2A-BFBF-3809BC6B6337}" type="parTrans" cxnId="{B7611B1A-526B-41F2-9A98-3B8277184E62}">
      <dgm:prSet/>
      <dgm:spPr/>
      <dgm:t>
        <a:bodyPr/>
        <a:lstStyle/>
        <a:p>
          <a:endParaRPr lang="en-US"/>
        </a:p>
      </dgm:t>
    </dgm:pt>
    <dgm:pt modelId="{B53F7461-BD20-4053-9F78-F052BE036514}" type="sibTrans" cxnId="{B7611B1A-526B-41F2-9A98-3B8277184E62}">
      <dgm:prSet/>
      <dgm:spPr/>
      <dgm:t>
        <a:bodyPr/>
        <a:lstStyle/>
        <a:p>
          <a:endParaRPr lang="en-US"/>
        </a:p>
      </dgm:t>
    </dgm:pt>
    <dgm:pt modelId="{0AD7148A-A7C0-4EED-B838-B6252CE037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Create interactive reports (Sales trends, inventory status, etc.)</a:t>
          </a:r>
        </a:p>
      </dgm:t>
    </dgm:pt>
    <dgm:pt modelId="{32CF0A32-F48F-44D1-BBBA-BA1A1DD8157E}" type="parTrans" cxnId="{15128093-9F33-4E4B-ACA7-475E30E5130E}">
      <dgm:prSet/>
      <dgm:spPr/>
      <dgm:t>
        <a:bodyPr/>
        <a:lstStyle/>
        <a:p>
          <a:endParaRPr lang="en-US"/>
        </a:p>
      </dgm:t>
    </dgm:pt>
    <dgm:pt modelId="{3E617FDC-2D35-4577-9029-626FA6AB0D4D}" type="sibTrans" cxnId="{15128093-9F33-4E4B-ACA7-475E30E5130E}">
      <dgm:prSet/>
      <dgm:spPr/>
      <dgm:t>
        <a:bodyPr/>
        <a:lstStyle/>
        <a:p>
          <a:endParaRPr lang="en-US"/>
        </a:p>
      </dgm:t>
    </dgm:pt>
    <dgm:pt modelId="{438D08B3-7568-41DF-A805-5BD04ECDE7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Set up automated alerts for low stock levels</a:t>
          </a:r>
        </a:p>
      </dgm:t>
    </dgm:pt>
    <dgm:pt modelId="{163493C4-E528-4E3C-AC55-55AABCD5FD0E}" type="parTrans" cxnId="{0FD7DC4B-741C-4BCF-83D7-3C85042C38F2}">
      <dgm:prSet/>
      <dgm:spPr/>
      <dgm:t>
        <a:bodyPr/>
        <a:lstStyle/>
        <a:p>
          <a:endParaRPr lang="en-US"/>
        </a:p>
      </dgm:t>
    </dgm:pt>
    <dgm:pt modelId="{FBFAFC8F-C053-47F2-8481-CBCBBBF12688}" type="sibTrans" cxnId="{0FD7DC4B-741C-4BCF-83D7-3C85042C38F2}">
      <dgm:prSet/>
      <dgm:spPr/>
      <dgm:t>
        <a:bodyPr/>
        <a:lstStyle/>
        <a:p>
          <a:endParaRPr lang="en-US"/>
        </a:p>
      </dgm:t>
    </dgm:pt>
    <dgm:pt modelId="{0CBD9C42-9344-418C-885C-DDCF1C51FF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Share dashboards with executives &amp; teams</a:t>
          </a:r>
        </a:p>
      </dgm:t>
    </dgm:pt>
    <dgm:pt modelId="{9CA8BD16-280C-4E33-ABD8-8C3C878B6631}" type="parTrans" cxnId="{8D5524EF-6B60-4448-A3D3-7CF3C4D6E862}">
      <dgm:prSet/>
      <dgm:spPr/>
      <dgm:t>
        <a:bodyPr/>
        <a:lstStyle/>
        <a:p>
          <a:endParaRPr lang="en-US"/>
        </a:p>
      </dgm:t>
    </dgm:pt>
    <dgm:pt modelId="{367BD5DE-62DB-4C81-A697-93459B160785}" type="sibTrans" cxnId="{8D5524EF-6B60-4448-A3D3-7CF3C4D6E862}">
      <dgm:prSet/>
      <dgm:spPr/>
      <dgm:t>
        <a:bodyPr/>
        <a:lstStyle/>
        <a:p>
          <a:endParaRPr lang="en-US"/>
        </a:p>
      </dgm:t>
    </dgm:pt>
    <dgm:pt modelId="{D892C8DB-838E-414E-8965-2330DD60DAF3}" type="pres">
      <dgm:prSet presAssocID="{739BC155-0693-4D0F-8F13-CCFB2CCF5DAB}" presName="root" presStyleCnt="0">
        <dgm:presLayoutVars>
          <dgm:dir/>
          <dgm:resizeHandles val="exact"/>
        </dgm:presLayoutVars>
      </dgm:prSet>
      <dgm:spPr/>
    </dgm:pt>
    <dgm:pt modelId="{D867DA7D-9027-4097-9D3C-99487FD4AA90}" type="pres">
      <dgm:prSet presAssocID="{38035E39-4E28-4D4C-B569-562288545BD8}" presName="compNode" presStyleCnt="0"/>
      <dgm:spPr/>
    </dgm:pt>
    <dgm:pt modelId="{E1377449-3AC5-4C0D-B6BD-3F49586303BF}" type="pres">
      <dgm:prSet presAssocID="{38035E39-4E28-4D4C-B569-562288545B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3CF57B-9871-4F16-9952-B24BC40781BB}" type="pres">
      <dgm:prSet presAssocID="{38035E39-4E28-4D4C-B569-562288545BD8}" presName="spaceRect" presStyleCnt="0"/>
      <dgm:spPr/>
    </dgm:pt>
    <dgm:pt modelId="{132958B0-41E6-4D6C-BC5C-31E35F47214C}" type="pres">
      <dgm:prSet presAssocID="{38035E39-4E28-4D4C-B569-562288545BD8}" presName="textRect" presStyleLbl="revTx" presStyleIdx="0" presStyleCnt="4">
        <dgm:presLayoutVars>
          <dgm:chMax val="1"/>
          <dgm:chPref val="1"/>
        </dgm:presLayoutVars>
      </dgm:prSet>
      <dgm:spPr/>
    </dgm:pt>
    <dgm:pt modelId="{6B65DE8A-C395-400F-BE54-38AF1C36B7E3}" type="pres">
      <dgm:prSet presAssocID="{B53F7461-BD20-4053-9F78-F052BE036514}" presName="sibTrans" presStyleCnt="0"/>
      <dgm:spPr/>
    </dgm:pt>
    <dgm:pt modelId="{1BABE010-60B5-4CA8-B5C9-8D32162B529C}" type="pres">
      <dgm:prSet presAssocID="{0AD7148A-A7C0-4EED-B838-B6252CE037DD}" presName="compNode" presStyleCnt="0"/>
      <dgm:spPr/>
    </dgm:pt>
    <dgm:pt modelId="{6AE3F690-6C8A-48FB-9E47-194BBF597DF7}" type="pres">
      <dgm:prSet presAssocID="{0AD7148A-A7C0-4EED-B838-B6252CE037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95A5A7BF-55A1-4D79-BD0B-782731B3D248}" type="pres">
      <dgm:prSet presAssocID="{0AD7148A-A7C0-4EED-B838-B6252CE037DD}" presName="spaceRect" presStyleCnt="0"/>
      <dgm:spPr/>
    </dgm:pt>
    <dgm:pt modelId="{0D1F75EB-17DA-4342-9182-AB8FAD5AD610}" type="pres">
      <dgm:prSet presAssocID="{0AD7148A-A7C0-4EED-B838-B6252CE037DD}" presName="textRect" presStyleLbl="revTx" presStyleIdx="1" presStyleCnt="4">
        <dgm:presLayoutVars>
          <dgm:chMax val="1"/>
          <dgm:chPref val="1"/>
        </dgm:presLayoutVars>
      </dgm:prSet>
      <dgm:spPr/>
    </dgm:pt>
    <dgm:pt modelId="{99FFEE79-C6C9-4B28-8A22-058ECAE86FDC}" type="pres">
      <dgm:prSet presAssocID="{3E617FDC-2D35-4577-9029-626FA6AB0D4D}" presName="sibTrans" presStyleCnt="0"/>
      <dgm:spPr/>
    </dgm:pt>
    <dgm:pt modelId="{0EEDE7B2-5B67-4101-AEAC-5AD2EB3FC084}" type="pres">
      <dgm:prSet presAssocID="{438D08B3-7568-41DF-A805-5BD04ECDE765}" presName="compNode" presStyleCnt="0"/>
      <dgm:spPr/>
    </dgm:pt>
    <dgm:pt modelId="{56446DBB-5B92-4D33-8BA8-4ABB789AFC22}" type="pres">
      <dgm:prSet presAssocID="{438D08B3-7568-41DF-A805-5BD04ECDE7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DAE9E62-D91C-4F85-86C0-0DDD018EE181}" type="pres">
      <dgm:prSet presAssocID="{438D08B3-7568-41DF-A805-5BD04ECDE765}" presName="spaceRect" presStyleCnt="0"/>
      <dgm:spPr/>
    </dgm:pt>
    <dgm:pt modelId="{3B5C179D-0ABB-41C7-9D70-44BD456AD845}" type="pres">
      <dgm:prSet presAssocID="{438D08B3-7568-41DF-A805-5BD04ECDE765}" presName="textRect" presStyleLbl="revTx" presStyleIdx="2" presStyleCnt="4">
        <dgm:presLayoutVars>
          <dgm:chMax val="1"/>
          <dgm:chPref val="1"/>
        </dgm:presLayoutVars>
      </dgm:prSet>
      <dgm:spPr/>
    </dgm:pt>
    <dgm:pt modelId="{32797732-E113-4C5D-9493-925263A05B2B}" type="pres">
      <dgm:prSet presAssocID="{FBFAFC8F-C053-47F2-8481-CBCBBBF12688}" presName="sibTrans" presStyleCnt="0"/>
      <dgm:spPr/>
    </dgm:pt>
    <dgm:pt modelId="{DE96ABC5-0617-424D-87E1-61F77B2235A7}" type="pres">
      <dgm:prSet presAssocID="{0CBD9C42-9344-418C-885C-DDCF1C51FF4C}" presName="compNode" presStyleCnt="0"/>
      <dgm:spPr/>
    </dgm:pt>
    <dgm:pt modelId="{9E84268A-479C-4C5A-A06C-D1B73BAFBA38}" type="pres">
      <dgm:prSet presAssocID="{0CBD9C42-9344-418C-885C-DDCF1C51FF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D0F3567-FD3A-433D-BE0C-BD1A541CFAE7}" type="pres">
      <dgm:prSet presAssocID="{0CBD9C42-9344-418C-885C-DDCF1C51FF4C}" presName="spaceRect" presStyleCnt="0"/>
      <dgm:spPr/>
    </dgm:pt>
    <dgm:pt modelId="{BE261A98-FEEB-4AA4-8A88-AA63CECDC723}" type="pres">
      <dgm:prSet presAssocID="{0CBD9C42-9344-418C-885C-DDCF1C51FF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611B1A-526B-41F2-9A98-3B8277184E62}" srcId="{739BC155-0693-4D0F-8F13-CCFB2CCF5DAB}" destId="{38035E39-4E28-4D4C-B569-562288545BD8}" srcOrd="0" destOrd="0" parTransId="{01771050-A33F-4E2A-BFBF-3809BC6B6337}" sibTransId="{B53F7461-BD20-4053-9F78-F052BE036514}"/>
    <dgm:cxn modelId="{23A13B24-4991-49BF-8661-6C2DD4FE3448}" type="presOf" srcId="{0AD7148A-A7C0-4EED-B838-B6252CE037DD}" destId="{0D1F75EB-17DA-4342-9182-AB8FAD5AD610}" srcOrd="0" destOrd="0" presId="urn:microsoft.com/office/officeart/2018/2/layout/IconLabelList"/>
    <dgm:cxn modelId="{BD1D2740-EA07-4EC9-86FE-D348A4512DFB}" type="presOf" srcId="{438D08B3-7568-41DF-A805-5BD04ECDE765}" destId="{3B5C179D-0ABB-41C7-9D70-44BD456AD845}" srcOrd="0" destOrd="0" presId="urn:microsoft.com/office/officeart/2018/2/layout/IconLabelList"/>
    <dgm:cxn modelId="{F8AED144-EB7F-476A-A78E-B8B108361CFB}" type="presOf" srcId="{38035E39-4E28-4D4C-B569-562288545BD8}" destId="{132958B0-41E6-4D6C-BC5C-31E35F47214C}" srcOrd="0" destOrd="0" presId="urn:microsoft.com/office/officeart/2018/2/layout/IconLabelList"/>
    <dgm:cxn modelId="{7F8DDC45-21A6-4EEA-8A5C-053FECC4D883}" type="presOf" srcId="{739BC155-0693-4D0F-8F13-CCFB2CCF5DAB}" destId="{D892C8DB-838E-414E-8965-2330DD60DAF3}" srcOrd="0" destOrd="0" presId="urn:microsoft.com/office/officeart/2018/2/layout/IconLabelList"/>
    <dgm:cxn modelId="{0FD7DC4B-741C-4BCF-83D7-3C85042C38F2}" srcId="{739BC155-0693-4D0F-8F13-CCFB2CCF5DAB}" destId="{438D08B3-7568-41DF-A805-5BD04ECDE765}" srcOrd="2" destOrd="0" parTransId="{163493C4-E528-4E3C-AC55-55AABCD5FD0E}" sibTransId="{FBFAFC8F-C053-47F2-8481-CBCBBBF12688}"/>
    <dgm:cxn modelId="{15128093-9F33-4E4B-ACA7-475E30E5130E}" srcId="{739BC155-0693-4D0F-8F13-CCFB2CCF5DAB}" destId="{0AD7148A-A7C0-4EED-B838-B6252CE037DD}" srcOrd="1" destOrd="0" parTransId="{32CF0A32-F48F-44D1-BBBA-BA1A1DD8157E}" sibTransId="{3E617FDC-2D35-4577-9029-626FA6AB0D4D}"/>
    <dgm:cxn modelId="{7D47D8DD-0AEE-40EB-9F90-2AE4752717B1}" type="presOf" srcId="{0CBD9C42-9344-418C-885C-DDCF1C51FF4C}" destId="{BE261A98-FEEB-4AA4-8A88-AA63CECDC723}" srcOrd="0" destOrd="0" presId="urn:microsoft.com/office/officeart/2018/2/layout/IconLabelList"/>
    <dgm:cxn modelId="{8D5524EF-6B60-4448-A3D3-7CF3C4D6E862}" srcId="{739BC155-0693-4D0F-8F13-CCFB2CCF5DAB}" destId="{0CBD9C42-9344-418C-885C-DDCF1C51FF4C}" srcOrd="3" destOrd="0" parTransId="{9CA8BD16-280C-4E33-ABD8-8C3C878B6631}" sibTransId="{367BD5DE-62DB-4C81-A697-93459B160785}"/>
    <dgm:cxn modelId="{56E0B496-2AE5-44BA-BC3F-322FA12D6489}" type="presParOf" srcId="{D892C8DB-838E-414E-8965-2330DD60DAF3}" destId="{D867DA7D-9027-4097-9D3C-99487FD4AA90}" srcOrd="0" destOrd="0" presId="urn:microsoft.com/office/officeart/2018/2/layout/IconLabelList"/>
    <dgm:cxn modelId="{7373FDD2-4DE4-43E8-A359-6F90DBE7CD1E}" type="presParOf" srcId="{D867DA7D-9027-4097-9D3C-99487FD4AA90}" destId="{E1377449-3AC5-4C0D-B6BD-3F49586303BF}" srcOrd="0" destOrd="0" presId="urn:microsoft.com/office/officeart/2018/2/layout/IconLabelList"/>
    <dgm:cxn modelId="{6612BF4C-FE95-4618-8503-CE9C526A8731}" type="presParOf" srcId="{D867DA7D-9027-4097-9D3C-99487FD4AA90}" destId="{7E3CF57B-9871-4F16-9952-B24BC40781BB}" srcOrd="1" destOrd="0" presId="urn:microsoft.com/office/officeart/2018/2/layout/IconLabelList"/>
    <dgm:cxn modelId="{0378475D-87AD-416C-B6AF-3159EF4E4212}" type="presParOf" srcId="{D867DA7D-9027-4097-9D3C-99487FD4AA90}" destId="{132958B0-41E6-4D6C-BC5C-31E35F47214C}" srcOrd="2" destOrd="0" presId="urn:microsoft.com/office/officeart/2018/2/layout/IconLabelList"/>
    <dgm:cxn modelId="{D5504FB7-A0BA-4A46-81F4-BD5C1836EFD3}" type="presParOf" srcId="{D892C8DB-838E-414E-8965-2330DD60DAF3}" destId="{6B65DE8A-C395-400F-BE54-38AF1C36B7E3}" srcOrd="1" destOrd="0" presId="urn:microsoft.com/office/officeart/2018/2/layout/IconLabelList"/>
    <dgm:cxn modelId="{E3789851-2CD7-4AE3-8672-555A9F9A309D}" type="presParOf" srcId="{D892C8DB-838E-414E-8965-2330DD60DAF3}" destId="{1BABE010-60B5-4CA8-B5C9-8D32162B529C}" srcOrd="2" destOrd="0" presId="urn:microsoft.com/office/officeart/2018/2/layout/IconLabelList"/>
    <dgm:cxn modelId="{D39D1A6C-614E-4744-9A08-1CF311549D4B}" type="presParOf" srcId="{1BABE010-60B5-4CA8-B5C9-8D32162B529C}" destId="{6AE3F690-6C8A-48FB-9E47-194BBF597DF7}" srcOrd="0" destOrd="0" presId="urn:microsoft.com/office/officeart/2018/2/layout/IconLabelList"/>
    <dgm:cxn modelId="{F142C9A7-78F6-4A58-A694-C0A28CDBD065}" type="presParOf" srcId="{1BABE010-60B5-4CA8-B5C9-8D32162B529C}" destId="{95A5A7BF-55A1-4D79-BD0B-782731B3D248}" srcOrd="1" destOrd="0" presId="urn:microsoft.com/office/officeart/2018/2/layout/IconLabelList"/>
    <dgm:cxn modelId="{19B313AF-9964-4511-ACB1-AA791D9BDDCE}" type="presParOf" srcId="{1BABE010-60B5-4CA8-B5C9-8D32162B529C}" destId="{0D1F75EB-17DA-4342-9182-AB8FAD5AD610}" srcOrd="2" destOrd="0" presId="urn:microsoft.com/office/officeart/2018/2/layout/IconLabelList"/>
    <dgm:cxn modelId="{6CEE14A1-6B3F-4FB0-BAC5-34758F20B20B}" type="presParOf" srcId="{D892C8DB-838E-414E-8965-2330DD60DAF3}" destId="{99FFEE79-C6C9-4B28-8A22-058ECAE86FDC}" srcOrd="3" destOrd="0" presId="urn:microsoft.com/office/officeart/2018/2/layout/IconLabelList"/>
    <dgm:cxn modelId="{DB845138-10B6-4587-8C54-C3862A05B1D2}" type="presParOf" srcId="{D892C8DB-838E-414E-8965-2330DD60DAF3}" destId="{0EEDE7B2-5B67-4101-AEAC-5AD2EB3FC084}" srcOrd="4" destOrd="0" presId="urn:microsoft.com/office/officeart/2018/2/layout/IconLabelList"/>
    <dgm:cxn modelId="{E70AED08-D1BD-4B48-BF3A-65A8FB264078}" type="presParOf" srcId="{0EEDE7B2-5B67-4101-AEAC-5AD2EB3FC084}" destId="{56446DBB-5B92-4D33-8BA8-4ABB789AFC22}" srcOrd="0" destOrd="0" presId="urn:microsoft.com/office/officeart/2018/2/layout/IconLabelList"/>
    <dgm:cxn modelId="{0D40CC1F-12CE-4A28-B4DE-6F289A0281CB}" type="presParOf" srcId="{0EEDE7B2-5B67-4101-AEAC-5AD2EB3FC084}" destId="{FDAE9E62-D91C-4F85-86C0-0DDD018EE181}" srcOrd="1" destOrd="0" presId="urn:microsoft.com/office/officeart/2018/2/layout/IconLabelList"/>
    <dgm:cxn modelId="{AFF4C291-EC61-4EF1-8324-687A6B65113C}" type="presParOf" srcId="{0EEDE7B2-5B67-4101-AEAC-5AD2EB3FC084}" destId="{3B5C179D-0ABB-41C7-9D70-44BD456AD845}" srcOrd="2" destOrd="0" presId="urn:microsoft.com/office/officeart/2018/2/layout/IconLabelList"/>
    <dgm:cxn modelId="{6C4C3A22-1EF1-4040-9356-AD3A18694823}" type="presParOf" srcId="{D892C8DB-838E-414E-8965-2330DD60DAF3}" destId="{32797732-E113-4C5D-9493-925263A05B2B}" srcOrd="5" destOrd="0" presId="urn:microsoft.com/office/officeart/2018/2/layout/IconLabelList"/>
    <dgm:cxn modelId="{24B615B3-E41B-4AD9-8BD5-EA04393FD5D2}" type="presParOf" srcId="{D892C8DB-838E-414E-8965-2330DD60DAF3}" destId="{DE96ABC5-0617-424D-87E1-61F77B2235A7}" srcOrd="6" destOrd="0" presId="urn:microsoft.com/office/officeart/2018/2/layout/IconLabelList"/>
    <dgm:cxn modelId="{53A18CDC-49AD-45E0-BDF7-AB89CECDE7A3}" type="presParOf" srcId="{DE96ABC5-0617-424D-87E1-61F77B2235A7}" destId="{9E84268A-479C-4C5A-A06C-D1B73BAFBA38}" srcOrd="0" destOrd="0" presId="urn:microsoft.com/office/officeart/2018/2/layout/IconLabelList"/>
    <dgm:cxn modelId="{7BA9FCD1-C03D-4529-84F8-D98FEF5219D3}" type="presParOf" srcId="{DE96ABC5-0617-424D-87E1-61F77B2235A7}" destId="{0D0F3567-FD3A-433D-BE0C-BD1A541CFAE7}" srcOrd="1" destOrd="0" presId="urn:microsoft.com/office/officeart/2018/2/layout/IconLabelList"/>
    <dgm:cxn modelId="{2FC7B0AB-E2EA-43E0-8C9D-670AAC74A1F6}" type="presParOf" srcId="{DE96ABC5-0617-424D-87E1-61F77B2235A7}" destId="{BE261A98-FEEB-4AA4-8A88-AA63CECDC7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A3ABA4-7B8B-41AB-B1C6-68A53008C1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A1FFF-1519-4A14-8575-8A76E38134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Stores all customer orders securely</a:t>
          </a:r>
        </a:p>
      </dgm:t>
    </dgm:pt>
    <dgm:pt modelId="{7BE6872C-12AD-47B7-B529-15CBED86F813}" type="parTrans" cxnId="{28926DE2-C535-4D6F-9D50-5AF73646BA29}">
      <dgm:prSet/>
      <dgm:spPr/>
      <dgm:t>
        <a:bodyPr/>
        <a:lstStyle/>
        <a:p>
          <a:endParaRPr lang="en-US"/>
        </a:p>
      </dgm:t>
    </dgm:pt>
    <dgm:pt modelId="{2984CDF6-90E4-47E4-9796-3FFC505C9B9E}" type="sibTrans" cxnId="{28926DE2-C535-4D6F-9D50-5AF73646BA29}">
      <dgm:prSet/>
      <dgm:spPr/>
      <dgm:t>
        <a:bodyPr/>
        <a:lstStyle/>
        <a:p>
          <a:endParaRPr lang="en-US"/>
        </a:p>
      </dgm:t>
    </dgm:pt>
    <dgm:pt modelId="{168B6EF1-2E0F-42F5-A19B-4E16487EDA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Enables data access across Power Apps, Power Automate, and Power BI</a:t>
          </a:r>
        </a:p>
      </dgm:t>
    </dgm:pt>
    <dgm:pt modelId="{4ED5A69D-7773-4213-B870-EE2315E02E75}" type="parTrans" cxnId="{5C44A2B5-8F21-4D9C-B43C-D9860A7FB48A}">
      <dgm:prSet/>
      <dgm:spPr/>
      <dgm:t>
        <a:bodyPr/>
        <a:lstStyle/>
        <a:p>
          <a:endParaRPr lang="en-US"/>
        </a:p>
      </dgm:t>
    </dgm:pt>
    <dgm:pt modelId="{D6E6FB31-4D02-4B5C-964A-FC74D1B31C34}" type="sibTrans" cxnId="{5C44A2B5-8F21-4D9C-B43C-D9860A7FB48A}">
      <dgm:prSet/>
      <dgm:spPr/>
      <dgm:t>
        <a:bodyPr/>
        <a:lstStyle/>
        <a:p>
          <a:endParaRPr lang="en-US"/>
        </a:p>
      </dgm:t>
    </dgm:pt>
    <dgm:pt modelId="{BEE70B55-465B-4766-934C-4C1628E46390}" type="pres">
      <dgm:prSet presAssocID="{7CA3ABA4-7B8B-41AB-B1C6-68A53008C1A8}" presName="root" presStyleCnt="0">
        <dgm:presLayoutVars>
          <dgm:dir/>
          <dgm:resizeHandles val="exact"/>
        </dgm:presLayoutVars>
      </dgm:prSet>
      <dgm:spPr/>
    </dgm:pt>
    <dgm:pt modelId="{65F31606-1AA5-44D9-86D8-D205FCD72BFD}" type="pres">
      <dgm:prSet presAssocID="{CC2A1FFF-1519-4A14-8575-8A76E38134BB}" presName="compNode" presStyleCnt="0"/>
      <dgm:spPr/>
    </dgm:pt>
    <dgm:pt modelId="{59544580-076F-4D31-AB24-2BC60E9B6D5F}" type="pres">
      <dgm:prSet presAssocID="{CC2A1FFF-1519-4A14-8575-8A76E38134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081B3C8-BC44-4277-950C-1337A837581B}" type="pres">
      <dgm:prSet presAssocID="{CC2A1FFF-1519-4A14-8575-8A76E38134BB}" presName="spaceRect" presStyleCnt="0"/>
      <dgm:spPr/>
    </dgm:pt>
    <dgm:pt modelId="{854F9A38-C8DF-4FE2-B207-163931F28A52}" type="pres">
      <dgm:prSet presAssocID="{CC2A1FFF-1519-4A14-8575-8A76E38134BB}" presName="textRect" presStyleLbl="revTx" presStyleIdx="0" presStyleCnt="2">
        <dgm:presLayoutVars>
          <dgm:chMax val="1"/>
          <dgm:chPref val="1"/>
        </dgm:presLayoutVars>
      </dgm:prSet>
      <dgm:spPr/>
    </dgm:pt>
    <dgm:pt modelId="{B66DFDB1-3673-4E55-BC9B-D7829806C3B3}" type="pres">
      <dgm:prSet presAssocID="{2984CDF6-90E4-47E4-9796-3FFC505C9B9E}" presName="sibTrans" presStyleCnt="0"/>
      <dgm:spPr/>
    </dgm:pt>
    <dgm:pt modelId="{EF934043-5FDA-43EB-B1C7-61E71E595305}" type="pres">
      <dgm:prSet presAssocID="{168B6EF1-2E0F-42F5-A19B-4E16487EDA7E}" presName="compNode" presStyleCnt="0"/>
      <dgm:spPr/>
    </dgm:pt>
    <dgm:pt modelId="{8FDF0E6D-05F8-4265-BE11-D97853F9FFA2}" type="pres">
      <dgm:prSet presAssocID="{168B6EF1-2E0F-42F5-A19B-4E16487EDA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5F06F41-238A-4F49-8008-A2886AB28264}" type="pres">
      <dgm:prSet presAssocID="{168B6EF1-2E0F-42F5-A19B-4E16487EDA7E}" presName="spaceRect" presStyleCnt="0"/>
      <dgm:spPr/>
    </dgm:pt>
    <dgm:pt modelId="{F0E5E300-19B9-416D-82E0-9AE53364F387}" type="pres">
      <dgm:prSet presAssocID="{168B6EF1-2E0F-42F5-A19B-4E16487EDA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BEF0F29-B93E-45C8-94F9-4BDB2F7A0610}" type="presOf" srcId="{168B6EF1-2E0F-42F5-A19B-4E16487EDA7E}" destId="{F0E5E300-19B9-416D-82E0-9AE53364F387}" srcOrd="0" destOrd="0" presId="urn:microsoft.com/office/officeart/2018/2/layout/IconLabelList"/>
    <dgm:cxn modelId="{115A9E66-C0B9-4F2C-8987-BEC3D61ABA81}" type="presOf" srcId="{CC2A1FFF-1519-4A14-8575-8A76E38134BB}" destId="{854F9A38-C8DF-4FE2-B207-163931F28A52}" srcOrd="0" destOrd="0" presId="urn:microsoft.com/office/officeart/2018/2/layout/IconLabelList"/>
    <dgm:cxn modelId="{5C44A2B5-8F21-4D9C-B43C-D9860A7FB48A}" srcId="{7CA3ABA4-7B8B-41AB-B1C6-68A53008C1A8}" destId="{168B6EF1-2E0F-42F5-A19B-4E16487EDA7E}" srcOrd="1" destOrd="0" parTransId="{4ED5A69D-7773-4213-B870-EE2315E02E75}" sibTransId="{D6E6FB31-4D02-4B5C-964A-FC74D1B31C34}"/>
    <dgm:cxn modelId="{28926DE2-C535-4D6F-9D50-5AF73646BA29}" srcId="{7CA3ABA4-7B8B-41AB-B1C6-68A53008C1A8}" destId="{CC2A1FFF-1519-4A14-8575-8A76E38134BB}" srcOrd="0" destOrd="0" parTransId="{7BE6872C-12AD-47B7-B529-15CBED86F813}" sibTransId="{2984CDF6-90E4-47E4-9796-3FFC505C9B9E}"/>
    <dgm:cxn modelId="{43F11DEF-576F-43EB-A38C-31D7D26DBCB8}" type="presOf" srcId="{7CA3ABA4-7B8B-41AB-B1C6-68A53008C1A8}" destId="{BEE70B55-465B-4766-934C-4C1628E46390}" srcOrd="0" destOrd="0" presId="urn:microsoft.com/office/officeart/2018/2/layout/IconLabelList"/>
    <dgm:cxn modelId="{FD76CF64-D67D-4BB1-9913-323AA6C3B3FC}" type="presParOf" srcId="{BEE70B55-465B-4766-934C-4C1628E46390}" destId="{65F31606-1AA5-44D9-86D8-D205FCD72BFD}" srcOrd="0" destOrd="0" presId="urn:microsoft.com/office/officeart/2018/2/layout/IconLabelList"/>
    <dgm:cxn modelId="{CD7D09DA-3642-4110-B68B-588D8B82A2CE}" type="presParOf" srcId="{65F31606-1AA5-44D9-86D8-D205FCD72BFD}" destId="{59544580-076F-4D31-AB24-2BC60E9B6D5F}" srcOrd="0" destOrd="0" presId="urn:microsoft.com/office/officeart/2018/2/layout/IconLabelList"/>
    <dgm:cxn modelId="{A3A5D90F-8A46-43E9-A9A2-7E90F450FDB2}" type="presParOf" srcId="{65F31606-1AA5-44D9-86D8-D205FCD72BFD}" destId="{E081B3C8-BC44-4277-950C-1337A837581B}" srcOrd="1" destOrd="0" presId="urn:microsoft.com/office/officeart/2018/2/layout/IconLabelList"/>
    <dgm:cxn modelId="{FDF6269F-D28D-463D-BF28-C67890C0A1C9}" type="presParOf" srcId="{65F31606-1AA5-44D9-86D8-D205FCD72BFD}" destId="{854F9A38-C8DF-4FE2-B207-163931F28A52}" srcOrd="2" destOrd="0" presId="urn:microsoft.com/office/officeart/2018/2/layout/IconLabelList"/>
    <dgm:cxn modelId="{EA746D8F-4BD9-417B-8677-228E235C4E78}" type="presParOf" srcId="{BEE70B55-465B-4766-934C-4C1628E46390}" destId="{B66DFDB1-3673-4E55-BC9B-D7829806C3B3}" srcOrd="1" destOrd="0" presId="urn:microsoft.com/office/officeart/2018/2/layout/IconLabelList"/>
    <dgm:cxn modelId="{8FFA6722-9573-4196-B33B-E65B39E9008A}" type="presParOf" srcId="{BEE70B55-465B-4766-934C-4C1628E46390}" destId="{EF934043-5FDA-43EB-B1C7-61E71E595305}" srcOrd="2" destOrd="0" presId="urn:microsoft.com/office/officeart/2018/2/layout/IconLabelList"/>
    <dgm:cxn modelId="{BD41E12E-A449-4331-8F16-3DB032F107FA}" type="presParOf" srcId="{EF934043-5FDA-43EB-B1C7-61E71E595305}" destId="{8FDF0E6D-05F8-4265-BE11-D97853F9FFA2}" srcOrd="0" destOrd="0" presId="urn:microsoft.com/office/officeart/2018/2/layout/IconLabelList"/>
    <dgm:cxn modelId="{B4D0A1E3-1C7F-4921-B803-96ABF470DAB3}" type="presParOf" srcId="{EF934043-5FDA-43EB-B1C7-61E71E595305}" destId="{85F06F41-238A-4F49-8008-A2886AB28264}" srcOrd="1" destOrd="0" presId="urn:microsoft.com/office/officeart/2018/2/layout/IconLabelList"/>
    <dgm:cxn modelId="{1D254CDE-9133-4042-A159-55B015FE5BB7}" type="presParOf" srcId="{EF934043-5FDA-43EB-B1C7-61E71E595305}" destId="{F0E5E300-19B9-416D-82E0-9AE53364F3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DB2312-D053-4058-9A26-CD043CC4842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60786A-54F1-4EEA-B5B2-CA44089AF19F}">
      <dgm:prSet/>
      <dgm:spPr/>
      <dgm:t>
        <a:bodyPr/>
        <a:lstStyle/>
        <a:p>
          <a:r>
            <a:rPr lang="en-US"/>
            <a:t>Set up a Dataverse table for Orders (Customer Name, Order Details, Status)</a:t>
          </a:r>
        </a:p>
      </dgm:t>
    </dgm:pt>
    <dgm:pt modelId="{AAD2CDD0-D80F-40AF-B71B-264E35CCD5D3}" type="parTrans" cxnId="{6EA8F2CD-1C64-43E8-9664-1FAB4F6D6235}">
      <dgm:prSet/>
      <dgm:spPr/>
      <dgm:t>
        <a:bodyPr/>
        <a:lstStyle/>
        <a:p>
          <a:endParaRPr lang="en-US"/>
        </a:p>
      </dgm:t>
    </dgm:pt>
    <dgm:pt modelId="{3FF02AB1-294A-49FB-A8CF-5E51B6DC20B6}" type="sibTrans" cxnId="{6EA8F2CD-1C64-43E8-9664-1FAB4F6D6235}">
      <dgm:prSet/>
      <dgm:spPr/>
      <dgm:t>
        <a:bodyPr/>
        <a:lstStyle/>
        <a:p>
          <a:endParaRPr lang="en-US"/>
        </a:p>
      </dgm:t>
    </dgm:pt>
    <dgm:pt modelId="{4778B4A4-94CA-4D1C-B476-D361234FC029}">
      <dgm:prSet/>
      <dgm:spPr/>
      <dgm:t>
        <a:bodyPr/>
        <a:lstStyle/>
        <a:p>
          <a:r>
            <a:rPr lang="en-US"/>
            <a:t>Ensure security roles (Only sales &amp; inventory teams can access sensitive data)</a:t>
          </a:r>
        </a:p>
      </dgm:t>
    </dgm:pt>
    <dgm:pt modelId="{FD963180-4DFC-49C4-BA5D-8BA39D9F00A7}" type="parTrans" cxnId="{5D6CAA21-FF16-47B4-82C5-EA1D42EF8729}">
      <dgm:prSet/>
      <dgm:spPr/>
      <dgm:t>
        <a:bodyPr/>
        <a:lstStyle/>
        <a:p>
          <a:endParaRPr lang="en-US"/>
        </a:p>
      </dgm:t>
    </dgm:pt>
    <dgm:pt modelId="{5F6D0A5E-26C4-46BA-8556-C78521803555}" type="sibTrans" cxnId="{5D6CAA21-FF16-47B4-82C5-EA1D42EF8729}">
      <dgm:prSet/>
      <dgm:spPr/>
      <dgm:t>
        <a:bodyPr/>
        <a:lstStyle/>
        <a:p>
          <a:endParaRPr lang="en-US"/>
        </a:p>
      </dgm:t>
    </dgm:pt>
    <dgm:pt modelId="{FEC0D8E1-2997-493F-A5F1-17A90C67E810}">
      <dgm:prSet/>
      <dgm:spPr/>
      <dgm:t>
        <a:bodyPr/>
        <a:lstStyle/>
        <a:p>
          <a:r>
            <a:rPr lang="en-US"/>
            <a:t>Enable relationships between Orders &amp; Customers for better tracking</a:t>
          </a:r>
        </a:p>
      </dgm:t>
    </dgm:pt>
    <dgm:pt modelId="{0F2C65EE-529E-4B8E-A98B-25A06A8C5B4D}" type="parTrans" cxnId="{D9FD54C6-78AC-4493-9BDD-F4FA310B87D4}">
      <dgm:prSet/>
      <dgm:spPr/>
      <dgm:t>
        <a:bodyPr/>
        <a:lstStyle/>
        <a:p>
          <a:endParaRPr lang="en-US"/>
        </a:p>
      </dgm:t>
    </dgm:pt>
    <dgm:pt modelId="{12DF84F2-975A-4CC9-9D02-215FD2E583EB}" type="sibTrans" cxnId="{D9FD54C6-78AC-4493-9BDD-F4FA310B87D4}">
      <dgm:prSet/>
      <dgm:spPr/>
      <dgm:t>
        <a:bodyPr/>
        <a:lstStyle/>
        <a:p>
          <a:endParaRPr lang="en-US"/>
        </a:p>
      </dgm:t>
    </dgm:pt>
    <dgm:pt modelId="{BD5C658B-8D79-4981-BDED-9B70B23B0765}">
      <dgm:prSet/>
      <dgm:spPr/>
      <dgm:t>
        <a:bodyPr/>
        <a:lstStyle/>
        <a:p>
          <a:r>
            <a:rPr lang="en-US"/>
            <a:t>Optimize performance with indexing &amp; permissions</a:t>
          </a:r>
        </a:p>
      </dgm:t>
    </dgm:pt>
    <dgm:pt modelId="{0A25C7A9-1E9F-42EE-AC74-3AACC309EDB1}" type="parTrans" cxnId="{BCC8D956-F785-4032-AD7E-EA74AEB7D54C}">
      <dgm:prSet/>
      <dgm:spPr/>
      <dgm:t>
        <a:bodyPr/>
        <a:lstStyle/>
        <a:p>
          <a:endParaRPr lang="en-US"/>
        </a:p>
      </dgm:t>
    </dgm:pt>
    <dgm:pt modelId="{5A80F136-B8F8-40ED-BE5C-9D644BF538E4}" type="sibTrans" cxnId="{BCC8D956-F785-4032-AD7E-EA74AEB7D54C}">
      <dgm:prSet/>
      <dgm:spPr/>
      <dgm:t>
        <a:bodyPr/>
        <a:lstStyle/>
        <a:p>
          <a:endParaRPr lang="en-US"/>
        </a:p>
      </dgm:t>
    </dgm:pt>
    <dgm:pt modelId="{7451497F-667C-41A6-9E0E-254BAAFD48BD}" type="pres">
      <dgm:prSet presAssocID="{5EDB2312-D053-4058-9A26-CD043CC48427}" presName="Name0" presStyleCnt="0">
        <dgm:presLayoutVars>
          <dgm:dir/>
          <dgm:resizeHandles val="exact"/>
        </dgm:presLayoutVars>
      </dgm:prSet>
      <dgm:spPr/>
    </dgm:pt>
    <dgm:pt modelId="{11C156D4-0C6B-4021-8DE4-21ABB809BF31}" type="pres">
      <dgm:prSet presAssocID="{8260786A-54F1-4EEA-B5B2-CA44089AF19F}" presName="node" presStyleLbl="node1" presStyleIdx="0" presStyleCnt="4">
        <dgm:presLayoutVars>
          <dgm:bulletEnabled val="1"/>
        </dgm:presLayoutVars>
      </dgm:prSet>
      <dgm:spPr/>
    </dgm:pt>
    <dgm:pt modelId="{BCFB7235-D3AB-49A8-A5DA-96DACDEA807E}" type="pres">
      <dgm:prSet presAssocID="{3FF02AB1-294A-49FB-A8CF-5E51B6DC20B6}" presName="sibTrans" presStyleLbl="sibTrans1D1" presStyleIdx="0" presStyleCnt="3"/>
      <dgm:spPr/>
    </dgm:pt>
    <dgm:pt modelId="{DB1D64A8-C890-42B9-AD97-E8B17299272D}" type="pres">
      <dgm:prSet presAssocID="{3FF02AB1-294A-49FB-A8CF-5E51B6DC20B6}" presName="connectorText" presStyleLbl="sibTrans1D1" presStyleIdx="0" presStyleCnt="3"/>
      <dgm:spPr/>
    </dgm:pt>
    <dgm:pt modelId="{FE1461BB-2921-4D2F-B269-9422B7BA3F3F}" type="pres">
      <dgm:prSet presAssocID="{4778B4A4-94CA-4D1C-B476-D361234FC029}" presName="node" presStyleLbl="node1" presStyleIdx="1" presStyleCnt="4">
        <dgm:presLayoutVars>
          <dgm:bulletEnabled val="1"/>
        </dgm:presLayoutVars>
      </dgm:prSet>
      <dgm:spPr/>
    </dgm:pt>
    <dgm:pt modelId="{5910F811-CB28-4BA7-9FFF-83CA53C39CF6}" type="pres">
      <dgm:prSet presAssocID="{5F6D0A5E-26C4-46BA-8556-C78521803555}" presName="sibTrans" presStyleLbl="sibTrans1D1" presStyleIdx="1" presStyleCnt="3"/>
      <dgm:spPr/>
    </dgm:pt>
    <dgm:pt modelId="{6068D255-A549-4D2F-A8ED-86CF6DDBC5D3}" type="pres">
      <dgm:prSet presAssocID="{5F6D0A5E-26C4-46BA-8556-C78521803555}" presName="connectorText" presStyleLbl="sibTrans1D1" presStyleIdx="1" presStyleCnt="3"/>
      <dgm:spPr/>
    </dgm:pt>
    <dgm:pt modelId="{4D3F36F2-9770-4F8A-A39F-FC2F1DC8BF7D}" type="pres">
      <dgm:prSet presAssocID="{FEC0D8E1-2997-493F-A5F1-17A90C67E810}" presName="node" presStyleLbl="node1" presStyleIdx="2" presStyleCnt="4">
        <dgm:presLayoutVars>
          <dgm:bulletEnabled val="1"/>
        </dgm:presLayoutVars>
      </dgm:prSet>
      <dgm:spPr/>
    </dgm:pt>
    <dgm:pt modelId="{D872F5B1-6109-4053-840E-7274B5E1BE86}" type="pres">
      <dgm:prSet presAssocID="{12DF84F2-975A-4CC9-9D02-215FD2E583EB}" presName="sibTrans" presStyleLbl="sibTrans1D1" presStyleIdx="2" presStyleCnt="3"/>
      <dgm:spPr/>
    </dgm:pt>
    <dgm:pt modelId="{4F58EB0A-EE46-4A6B-A658-113CB470E336}" type="pres">
      <dgm:prSet presAssocID="{12DF84F2-975A-4CC9-9D02-215FD2E583EB}" presName="connectorText" presStyleLbl="sibTrans1D1" presStyleIdx="2" presStyleCnt="3"/>
      <dgm:spPr/>
    </dgm:pt>
    <dgm:pt modelId="{BE575ECD-2D00-4DCD-A187-F140023E0095}" type="pres">
      <dgm:prSet presAssocID="{BD5C658B-8D79-4981-BDED-9B70B23B0765}" presName="node" presStyleLbl="node1" presStyleIdx="3" presStyleCnt="4">
        <dgm:presLayoutVars>
          <dgm:bulletEnabled val="1"/>
        </dgm:presLayoutVars>
      </dgm:prSet>
      <dgm:spPr/>
    </dgm:pt>
  </dgm:ptLst>
  <dgm:cxnLst>
    <dgm:cxn modelId="{921B4D03-8519-4B68-8F1D-14AE5B820DE3}" type="presOf" srcId="{FEC0D8E1-2997-493F-A5F1-17A90C67E810}" destId="{4D3F36F2-9770-4F8A-A39F-FC2F1DC8BF7D}" srcOrd="0" destOrd="0" presId="urn:microsoft.com/office/officeart/2016/7/layout/RepeatingBendingProcessNew"/>
    <dgm:cxn modelId="{F4A7B31F-69DC-4249-BE6B-F81633230771}" type="presOf" srcId="{12DF84F2-975A-4CC9-9D02-215FD2E583EB}" destId="{D872F5B1-6109-4053-840E-7274B5E1BE86}" srcOrd="0" destOrd="0" presId="urn:microsoft.com/office/officeart/2016/7/layout/RepeatingBendingProcessNew"/>
    <dgm:cxn modelId="{5D6CAA21-FF16-47B4-82C5-EA1D42EF8729}" srcId="{5EDB2312-D053-4058-9A26-CD043CC48427}" destId="{4778B4A4-94CA-4D1C-B476-D361234FC029}" srcOrd="1" destOrd="0" parTransId="{FD963180-4DFC-49C4-BA5D-8BA39D9F00A7}" sibTransId="{5F6D0A5E-26C4-46BA-8556-C78521803555}"/>
    <dgm:cxn modelId="{734F0434-D2F0-4F50-8386-E478F7FA1F11}" type="presOf" srcId="{12DF84F2-975A-4CC9-9D02-215FD2E583EB}" destId="{4F58EB0A-EE46-4A6B-A658-113CB470E336}" srcOrd="1" destOrd="0" presId="urn:microsoft.com/office/officeart/2016/7/layout/RepeatingBendingProcessNew"/>
    <dgm:cxn modelId="{A29F4434-BD1F-4024-93A1-B483905EFBFE}" type="presOf" srcId="{5F6D0A5E-26C4-46BA-8556-C78521803555}" destId="{5910F811-CB28-4BA7-9FFF-83CA53C39CF6}" srcOrd="0" destOrd="0" presId="urn:microsoft.com/office/officeart/2016/7/layout/RepeatingBendingProcessNew"/>
    <dgm:cxn modelId="{BCC8D956-F785-4032-AD7E-EA74AEB7D54C}" srcId="{5EDB2312-D053-4058-9A26-CD043CC48427}" destId="{BD5C658B-8D79-4981-BDED-9B70B23B0765}" srcOrd="3" destOrd="0" parTransId="{0A25C7A9-1E9F-42EE-AC74-3AACC309EDB1}" sibTransId="{5A80F136-B8F8-40ED-BE5C-9D644BF538E4}"/>
    <dgm:cxn modelId="{F1114D57-8693-42F1-AFFE-C08F6EC27167}" type="presOf" srcId="{3FF02AB1-294A-49FB-A8CF-5E51B6DC20B6}" destId="{BCFB7235-D3AB-49A8-A5DA-96DACDEA807E}" srcOrd="0" destOrd="0" presId="urn:microsoft.com/office/officeart/2016/7/layout/RepeatingBendingProcessNew"/>
    <dgm:cxn modelId="{C34E075A-7484-488F-8F2C-514C20EBB67A}" type="presOf" srcId="{3FF02AB1-294A-49FB-A8CF-5E51B6DC20B6}" destId="{DB1D64A8-C890-42B9-AD97-E8B17299272D}" srcOrd="1" destOrd="0" presId="urn:microsoft.com/office/officeart/2016/7/layout/RepeatingBendingProcessNew"/>
    <dgm:cxn modelId="{40E6378B-754B-4362-AB1B-FF72BCAFA11A}" type="presOf" srcId="{BD5C658B-8D79-4981-BDED-9B70B23B0765}" destId="{BE575ECD-2D00-4DCD-A187-F140023E0095}" srcOrd="0" destOrd="0" presId="urn:microsoft.com/office/officeart/2016/7/layout/RepeatingBendingProcessNew"/>
    <dgm:cxn modelId="{D9FD54C6-78AC-4493-9BDD-F4FA310B87D4}" srcId="{5EDB2312-D053-4058-9A26-CD043CC48427}" destId="{FEC0D8E1-2997-493F-A5F1-17A90C67E810}" srcOrd="2" destOrd="0" parTransId="{0F2C65EE-529E-4B8E-A98B-25A06A8C5B4D}" sibTransId="{12DF84F2-975A-4CC9-9D02-215FD2E583EB}"/>
    <dgm:cxn modelId="{3D4EA0C6-737E-42C1-AF9F-AC350BC3F5B6}" type="presOf" srcId="{5EDB2312-D053-4058-9A26-CD043CC48427}" destId="{7451497F-667C-41A6-9E0E-254BAAFD48BD}" srcOrd="0" destOrd="0" presId="urn:microsoft.com/office/officeart/2016/7/layout/RepeatingBendingProcessNew"/>
    <dgm:cxn modelId="{6EA8F2CD-1C64-43E8-9664-1FAB4F6D6235}" srcId="{5EDB2312-D053-4058-9A26-CD043CC48427}" destId="{8260786A-54F1-4EEA-B5B2-CA44089AF19F}" srcOrd="0" destOrd="0" parTransId="{AAD2CDD0-D80F-40AF-B71B-264E35CCD5D3}" sibTransId="{3FF02AB1-294A-49FB-A8CF-5E51B6DC20B6}"/>
    <dgm:cxn modelId="{38D2F9E1-4ABF-4634-8E7B-5ACA87A1AF29}" type="presOf" srcId="{5F6D0A5E-26C4-46BA-8556-C78521803555}" destId="{6068D255-A549-4D2F-A8ED-86CF6DDBC5D3}" srcOrd="1" destOrd="0" presId="urn:microsoft.com/office/officeart/2016/7/layout/RepeatingBendingProcessNew"/>
    <dgm:cxn modelId="{2F9759EC-7700-4F53-B0BC-EBDE7A9A7F0E}" type="presOf" srcId="{8260786A-54F1-4EEA-B5B2-CA44089AF19F}" destId="{11C156D4-0C6B-4021-8DE4-21ABB809BF31}" srcOrd="0" destOrd="0" presId="urn:microsoft.com/office/officeart/2016/7/layout/RepeatingBendingProcessNew"/>
    <dgm:cxn modelId="{B7BA79F8-3926-4185-B2EB-365233B94C23}" type="presOf" srcId="{4778B4A4-94CA-4D1C-B476-D361234FC029}" destId="{FE1461BB-2921-4D2F-B269-9422B7BA3F3F}" srcOrd="0" destOrd="0" presId="urn:microsoft.com/office/officeart/2016/7/layout/RepeatingBendingProcessNew"/>
    <dgm:cxn modelId="{F1B4C073-3C99-4068-B881-B832F3BC183E}" type="presParOf" srcId="{7451497F-667C-41A6-9E0E-254BAAFD48BD}" destId="{11C156D4-0C6B-4021-8DE4-21ABB809BF31}" srcOrd="0" destOrd="0" presId="urn:microsoft.com/office/officeart/2016/7/layout/RepeatingBendingProcessNew"/>
    <dgm:cxn modelId="{77E945A8-05B9-44D2-9358-29F90F0ECB8B}" type="presParOf" srcId="{7451497F-667C-41A6-9E0E-254BAAFD48BD}" destId="{BCFB7235-D3AB-49A8-A5DA-96DACDEA807E}" srcOrd="1" destOrd="0" presId="urn:microsoft.com/office/officeart/2016/7/layout/RepeatingBendingProcessNew"/>
    <dgm:cxn modelId="{525904F9-9D2B-4E76-B50E-A68DA63BF055}" type="presParOf" srcId="{BCFB7235-D3AB-49A8-A5DA-96DACDEA807E}" destId="{DB1D64A8-C890-42B9-AD97-E8B17299272D}" srcOrd="0" destOrd="0" presId="urn:microsoft.com/office/officeart/2016/7/layout/RepeatingBendingProcessNew"/>
    <dgm:cxn modelId="{B11D4708-9130-4945-85BD-5BF9F0234A6C}" type="presParOf" srcId="{7451497F-667C-41A6-9E0E-254BAAFD48BD}" destId="{FE1461BB-2921-4D2F-B269-9422B7BA3F3F}" srcOrd="2" destOrd="0" presId="urn:microsoft.com/office/officeart/2016/7/layout/RepeatingBendingProcessNew"/>
    <dgm:cxn modelId="{2CD32199-0CDD-4542-9A86-7C863F1B82B5}" type="presParOf" srcId="{7451497F-667C-41A6-9E0E-254BAAFD48BD}" destId="{5910F811-CB28-4BA7-9FFF-83CA53C39CF6}" srcOrd="3" destOrd="0" presId="urn:microsoft.com/office/officeart/2016/7/layout/RepeatingBendingProcessNew"/>
    <dgm:cxn modelId="{852294BE-41F7-478A-AC07-9A1D521C2794}" type="presParOf" srcId="{5910F811-CB28-4BA7-9FFF-83CA53C39CF6}" destId="{6068D255-A549-4D2F-A8ED-86CF6DDBC5D3}" srcOrd="0" destOrd="0" presId="urn:microsoft.com/office/officeart/2016/7/layout/RepeatingBendingProcessNew"/>
    <dgm:cxn modelId="{70D19682-60F7-434A-A76E-B13EAEB8939E}" type="presParOf" srcId="{7451497F-667C-41A6-9E0E-254BAAFD48BD}" destId="{4D3F36F2-9770-4F8A-A39F-FC2F1DC8BF7D}" srcOrd="4" destOrd="0" presId="urn:microsoft.com/office/officeart/2016/7/layout/RepeatingBendingProcessNew"/>
    <dgm:cxn modelId="{B6C92BD6-C553-4A11-92A1-555E6274A0A7}" type="presParOf" srcId="{7451497F-667C-41A6-9E0E-254BAAFD48BD}" destId="{D872F5B1-6109-4053-840E-7274B5E1BE86}" srcOrd="5" destOrd="0" presId="urn:microsoft.com/office/officeart/2016/7/layout/RepeatingBendingProcessNew"/>
    <dgm:cxn modelId="{B73ADD4E-EEA9-4A41-ABD3-96083BB8FE2F}" type="presParOf" srcId="{D872F5B1-6109-4053-840E-7274B5E1BE86}" destId="{4F58EB0A-EE46-4A6B-A658-113CB470E336}" srcOrd="0" destOrd="0" presId="urn:microsoft.com/office/officeart/2016/7/layout/RepeatingBendingProcessNew"/>
    <dgm:cxn modelId="{B1CB1D10-9EF0-4293-B26B-6BD590D8F471}" type="presParOf" srcId="{7451497F-667C-41A6-9E0E-254BAAFD48BD}" destId="{BE575ECD-2D00-4DCD-A187-F140023E0095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92233-B433-47DD-99FD-DC971B0ECA8A}">
      <dsp:nvSpPr>
        <dsp:cNvPr id="0" name=""/>
        <dsp:cNvSpPr/>
      </dsp:nvSpPr>
      <dsp:spPr>
        <a:xfrm>
          <a:off x="0" y="2261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92373-E73F-42A9-A6B9-40FDB931064D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47636-1588-4B21-8383-9C9348DB6EA7}">
      <dsp:nvSpPr>
        <dsp:cNvPr id="0" name=""/>
        <dsp:cNvSpPr/>
      </dsp:nvSpPr>
      <dsp:spPr>
        <a:xfrm>
          <a:off x="1323562" y="2261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Manual order handling via spreadsheets &amp; emails</a:t>
          </a:r>
        </a:p>
      </dsp:txBody>
      <dsp:txXfrm>
        <a:off x="1323562" y="2261"/>
        <a:ext cx="3394106" cy="1145941"/>
      </dsp:txXfrm>
    </dsp:sp>
    <dsp:sp modelId="{B8D9DCF6-34BF-4352-8F33-3FF495D67B6A}">
      <dsp:nvSpPr>
        <dsp:cNvPr id="0" name=""/>
        <dsp:cNvSpPr/>
      </dsp:nvSpPr>
      <dsp:spPr>
        <a:xfrm>
          <a:off x="0" y="1434688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7778-8EB9-404E-ACAB-3A6D5809ACE9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49E55-6DED-4F45-A380-71AF6CE3280B}">
      <dsp:nvSpPr>
        <dsp:cNvPr id="0" name=""/>
        <dsp:cNvSpPr/>
      </dsp:nvSpPr>
      <dsp:spPr>
        <a:xfrm>
          <a:off x="1323562" y="1434688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Errors, delays, and lack of visibility</a:t>
          </a:r>
        </a:p>
      </dsp:txBody>
      <dsp:txXfrm>
        <a:off x="1323562" y="1434688"/>
        <a:ext cx="3394106" cy="1145941"/>
      </dsp:txXfrm>
    </dsp:sp>
    <dsp:sp modelId="{FBE55252-6278-4AAF-84B3-48CE51803EA0}">
      <dsp:nvSpPr>
        <dsp:cNvPr id="0" name=""/>
        <dsp:cNvSpPr/>
      </dsp:nvSpPr>
      <dsp:spPr>
        <a:xfrm>
          <a:off x="0" y="2867115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2F612-E76C-4A18-97BF-43FD23040FB2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16F6D-8CEA-48D3-ACF1-B6215EBD554A}">
      <dsp:nvSpPr>
        <dsp:cNvPr id="0" name=""/>
        <dsp:cNvSpPr/>
      </dsp:nvSpPr>
      <dsp:spPr>
        <a:xfrm>
          <a:off x="1323562" y="2867115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Lack of real-time inventory visibility</a:t>
          </a:r>
        </a:p>
      </dsp:txBody>
      <dsp:txXfrm>
        <a:off x="1323562" y="2867115"/>
        <a:ext cx="3394106" cy="1145941"/>
      </dsp:txXfrm>
    </dsp:sp>
    <dsp:sp modelId="{2C0AE10C-D33F-43AF-8D3F-A4FAE44CFA4C}">
      <dsp:nvSpPr>
        <dsp:cNvPr id="0" name=""/>
        <dsp:cNvSpPr/>
      </dsp:nvSpPr>
      <dsp:spPr>
        <a:xfrm>
          <a:off x="0" y="4299542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1A1FB-4293-4ED8-A25D-8E4F7531D26A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C2F2C-E13E-4923-B74C-77935A1A5BA3}">
      <dsp:nvSpPr>
        <dsp:cNvPr id="0" name=""/>
        <dsp:cNvSpPr/>
      </dsp:nvSpPr>
      <dsp:spPr>
        <a:xfrm>
          <a:off x="1323562" y="4299542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Inefficient customer service handling inquiries</a:t>
          </a:r>
        </a:p>
      </dsp:txBody>
      <dsp:txXfrm>
        <a:off x="1323562" y="4299542"/>
        <a:ext cx="3394106" cy="11459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C2DAA-DAC6-423C-91EE-A4E65A346F95}">
      <dsp:nvSpPr>
        <dsp:cNvPr id="0" name=""/>
        <dsp:cNvSpPr/>
      </dsp:nvSpPr>
      <dsp:spPr>
        <a:xfrm>
          <a:off x="1810726" y="289107"/>
          <a:ext cx="2196202" cy="2196202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Faster Order Processing</a:t>
          </a:r>
        </a:p>
      </dsp:txBody>
      <dsp:txXfrm>
        <a:off x="2453979" y="932360"/>
        <a:ext cx="1552949" cy="1552949"/>
      </dsp:txXfrm>
    </dsp:sp>
    <dsp:sp modelId="{CDC58498-462C-4F1B-AE78-0FDFD1C225A8}">
      <dsp:nvSpPr>
        <dsp:cNvPr id="0" name=""/>
        <dsp:cNvSpPr/>
      </dsp:nvSpPr>
      <dsp:spPr>
        <a:xfrm rot="5400000">
          <a:off x="4108370" y="289107"/>
          <a:ext cx="2196202" cy="2196202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Reduced Manual Errors</a:t>
          </a:r>
        </a:p>
      </dsp:txBody>
      <dsp:txXfrm rot="-5400000">
        <a:off x="4108370" y="932360"/>
        <a:ext cx="1552949" cy="1552949"/>
      </dsp:txXfrm>
    </dsp:sp>
    <dsp:sp modelId="{98EB87C1-F0E2-4E83-9E20-C4F5F01A87C3}">
      <dsp:nvSpPr>
        <dsp:cNvPr id="0" name=""/>
        <dsp:cNvSpPr/>
      </dsp:nvSpPr>
      <dsp:spPr>
        <a:xfrm rot="10800000">
          <a:off x="4108370" y="2586751"/>
          <a:ext cx="2196202" cy="219620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Better Visibility &amp; Reporting</a:t>
          </a:r>
        </a:p>
      </dsp:txBody>
      <dsp:txXfrm rot="10800000">
        <a:off x="4108370" y="2586751"/>
        <a:ext cx="1552949" cy="1552949"/>
      </dsp:txXfrm>
    </dsp:sp>
    <dsp:sp modelId="{4FD6FFB4-CDB7-48DD-B231-D03750216123}">
      <dsp:nvSpPr>
        <dsp:cNvPr id="0" name=""/>
        <dsp:cNvSpPr/>
      </dsp:nvSpPr>
      <dsp:spPr>
        <a:xfrm rot="16200000">
          <a:off x="1810726" y="2586751"/>
          <a:ext cx="2196202" cy="219620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Improved Customer Satisfaction</a:t>
          </a:r>
        </a:p>
      </dsp:txBody>
      <dsp:txXfrm rot="5400000">
        <a:off x="2453979" y="2586751"/>
        <a:ext cx="1552949" cy="1552949"/>
      </dsp:txXfrm>
    </dsp:sp>
    <dsp:sp modelId="{8516BA26-8E61-48B3-B608-56AD177F7E04}">
      <dsp:nvSpPr>
        <dsp:cNvPr id="0" name=""/>
        <dsp:cNvSpPr/>
      </dsp:nvSpPr>
      <dsp:spPr>
        <a:xfrm>
          <a:off x="3678513" y="2079545"/>
          <a:ext cx="758273" cy="659368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CB318-5CBD-4115-9D9D-24F1AB9C721B}">
      <dsp:nvSpPr>
        <dsp:cNvPr id="0" name=""/>
        <dsp:cNvSpPr/>
      </dsp:nvSpPr>
      <dsp:spPr>
        <a:xfrm rot="10800000">
          <a:off x="3678513" y="2333148"/>
          <a:ext cx="758273" cy="659368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6B1FF-A865-48CC-B396-7E142C005376}">
      <dsp:nvSpPr>
        <dsp:cNvPr id="0" name=""/>
        <dsp:cNvSpPr/>
      </dsp:nvSpPr>
      <dsp:spPr>
        <a:xfrm>
          <a:off x="0" y="4256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C03D-F4A6-45AA-A426-F5645E7C83C0}">
      <dsp:nvSpPr>
        <dsp:cNvPr id="0" name=""/>
        <dsp:cNvSpPr/>
      </dsp:nvSpPr>
      <dsp:spPr>
        <a:xfrm>
          <a:off x="274227" y="208227"/>
          <a:ext cx="498596" cy="498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692E8-A834-4472-A147-53B84BE2E355}">
      <dsp:nvSpPr>
        <dsp:cNvPr id="0" name=""/>
        <dsp:cNvSpPr/>
      </dsp:nvSpPr>
      <dsp:spPr>
        <a:xfrm>
          <a:off x="1047052" y="4256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Low-Code/No-Code for rapid deployment</a:t>
          </a:r>
        </a:p>
      </dsp:txBody>
      <dsp:txXfrm>
        <a:off x="1047052" y="4256"/>
        <a:ext cx="3670616" cy="906538"/>
      </dsp:txXfrm>
    </dsp:sp>
    <dsp:sp modelId="{A148592B-4FB9-4E59-B07E-79C6BA3A24C3}">
      <dsp:nvSpPr>
        <dsp:cNvPr id="0" name=""/>
        <dsp:cNvSpPr/>
      </dsp:nvSpPr>
      <dsp:spPr>
        <a:xfrm>
          <a:off x="0" y="1137429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02355-C7C7-495D-9E5D-9AD56AFA8DC2}">
      <dsp:nvSpPr>
        <dsp:cNvPr id="0" name=""/>
        <dsp:cNvSpPr/>
      </dsp:nvSpPr>
      <dsp:spPr>
        <a:xfrm>
          <a:off x="274227" y="1341400"/>
          <a:ext cx="498596" cy="498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FF473-194F-4420-BFEF-CC0E6EE5FAFC}">
      <dsp:nvSpPr>
        <dsp:cNvPr id="0" name=""/>
        <dsp:cNvSpPr/>
      </dsp:nvSpPr>
      <dsp:spPr>
        <a:xfrm>
          <a:off x="1047052" y="1137429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Seamless Integration with existing systems (Microsoft 365, Dynamics 365, etc.)</a:t>
          </a:r>
        </a:p>
      </dsp:txBody>
      <dsp:txXfrm>
        <a:off x="1047052" y="1137429"/>
        <a:ext cx="3670616" cy="906538"/>
      </dsp:txXfrm>
    </dsp:sp>
    <dsp:sp modelId="{76B934B7-9647-4679-92EC-118ECA1220FA}">
      <dsp:nvSpPr>
        <dsp:cNvPr id="0" name=""/>
        <dsp:cNvSpPr/>
      </dsp:nvSpPr>
      <dsp:spPr>
        <a:xfrm>
          <a:off x="0" y="2270603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8B5BE-9714-4730-9EBC-3B2C37307F47}">
      <dsp:nvSpPr>
        <dsp:cNvPr id="0" name=""/>
        <dsp:cNvSpPr/>
      </dsp:nvSpPr>
      <dsp:spPr>
        <a:xfrm>
          <a:off x="274227" y="2474574"/>
          <a:ext cx="498596" cy="498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36142-8A05-4D48-894A-480237C6B136}">
      <dsp:nvSpPr>
        <dsp:cNvPr id="0" name=""/>
        <dsp:cNvSpPr/>
      </dsp:nvSpPr>
      <dsp:spPr>
        <a:xfrm>
          <a:off x="1047052" y="2270603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Automation &amp; AI capabilities</a:t>
          </a:r>
        </a:p>
      </dsp:txBody>
      <dsp:txXfrm>
        <a:off x="1047052" y="2270603"/>
        <a:ext cx="3670616" cy="906538"/>
      </dsp:txXfrm>
    </dsp:sp>
    <dsp:sp modelId="{E91E0406-9257-4B1D-B0F0-2A9D3CDF676B}">
      <dsp:nvSpPr>
        <dsp:cNvPr id="0" name=""/>
        <dsp:cNvSpPr/>
      </dsp:nvSpPr>
      <dsp:spPr>
        <a:xfrm>
          <a:off x="0" y="3403776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CB4CD-D862-4354-A9C7-ABD519DB5398}">
      <dsp:nvSpPr>
        <dsp:cNvPr id="0" name=""/>
        <dsp:cNvSpPr/>
      </dsp:nvSpPr>
      <dsp:spPr>
        <a:xfrm>
          <a:off x="274227" y="3607747"/>
          <a:ext cx="498596" cy="4985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1719A-6AA1-4E27-A077-CCECF1A2A2E0}">
      <dsp:nvSpPr>
        <dsp:cNvPr id="0" name=""/>
        <dsp:cNvSpPr/>
      </dsp:nvSpPr>
      <dsp:spPr>
        <a:xfrm>
          <a:off x="1047052" y="3403776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Centralization using Dataverse</a:t>
          </a:r>
        </a:p>
      </dsp:txBody>
      <dsp:txXfrm>
        <a:off x="1047052" y="3403776"/>
        <a:ext cx="3670616" cy="906538"/>
      </dsp:txXfrm>
    </dsp:sp>
    <dsp:sp modelId="{906769B7-0905-4517-8E75-75DE98ADDEE9}">
      <dsp:nvSpPr>
        <dsp:cNvPr id="0" name=""/>
        <dsp:cNvSpPr/>
      </dsp:nvSpPr>
      <dsp:spPr>
        <a:xfrm>
          <a:off x="0" y="4536950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2EFC5-8ED1-4BA1-B661-215604EA6469}">
      <dsp:nvSpPr>
        <dsp:cNvPr id="0" name=""/>
        <dsp:cNvSpPr/>
      </dsp:nvSpPr>
      <dsp:spPr>
        <a:xfrm>
          <a:off x="274227" y="4740921"/>
          <a:ext cx="498596" cy="498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11D76-C8E7-431E-84BB-E11053FEAAED}">
      <dsp:nvSpPr>
        <dsp:cNvPr id="0" name=""/>
        <dsp:cNvSpPr/>
      </dsp:nvSpPr>
      <dsp:spPr>
        <a:xfrm>
          <a:off x="1047052" y="4536950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Secure &amp; Scalable</a:t>
          </a:r>
        </a:p>
      </dsp:txBody>
      <dsp:txXfrm>
        <a:off x="1047052" y="4536950"/>
        <a:ext cx="3670616" cy="906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DB838-788B-4F0C-A633-185A487AC8C7}">
      <dsp:nvSpPr>
        <dsp:cNvPr id="0" name=""/>
        <dsp:cNvSpPr/>
      </dsp:nvSpPr>
      <dsp:spPr>
        <a:xfrm>
          <a:off x="0" y="665"/>
          <a:ext cx="4717669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6001A-896B-4F2C-9FC4-DD2753AFC1D3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1AF9-DFB1-4D15-A18B-8D28734DD428}">
      <dsp:nvSpPr>
        <dsp:cNvPr id="0" name=""/>
        <dsp:cNvSpPr/>
      </dsp:nvSpPr>
      <dsp:spPr>
        <a:xfrm>
          <a:off x="1797316" y="665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Customers place orders via a web (No login required)</a:t>
          </a:r>
        </a:p>
      </dsp:txBody>
      <dsp:txXfrm>
        <a:off x="1797316" y="665"/>
        <a:ext cx="2920352" cy="1556118"/>
      </dsp:txXfrm>
    </dsp:sp>
    <dsp:sp modelId="{98F51812-ED44-41E3-BF2A-09EE4F2E35AC}">
      <dsp:nvSpPr>
        <dsp:cNvPr id="0" name=""/>
        <dsp:cNvSpPr/>
      </dsp:nvSpPr>
      <dsp:spPr>
        <a:xfrm>
          <a:off x="0" y="1945813"/>
          <a:ext cx="4717669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11F5B-3DEF-4CCD-9A2C-297FAE7920B2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68E1F-DE11-4406-95FC-7C54DE7B6284}">
      <dsp:nvSpPr>
        <dsp:cNvPr id="0" name=""/>
        <dsp:cNvSpPr/>
      </dsp:nvSpPr>
      <dsp:spPr>
        <a:xfrm>
          <a:off x="1797316" y="1945813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Inventory management System collects order details and sends them to Dataverse</a:t>
          </a:r>
        </a:p>
      </dsp:txBody>
      <dsp:txXfrm>
        <a:off x="1797316" y="1945813"/>
        <a:ext cx="2920352" cy="1556118"/>
      </dsp:txXfrm>
    </dsp:sp>
    <dsp:sp modelId="{5309D2BB-1F9E-4B06-9106-94E16C9B1342}">
      <dsp:nvSpPr>
        <dsp:cNvPr id="0" name=""/>
        <dsp:cNvSpPr/>
      </dsp:nvSpPr>
      <dsp:spPr>
        <a:xfrm>
          <a:off x="0" y="3890961"/>
          <a:ext cx="4717669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17F9C-A4BD-44E8-B786-33B954546D35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A2387-A958-4984-B096-065B1524DFAE}">
      <dsp:nvSpPr>
        <dsp:cNvPr id="0" name=""/>
        <dsp:cNvSpPr/>
      </dsp:nvSpPr>
      <dsp:spPr>
        <a:xfrm>
          <a:off x="1797316" y="3890961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Order confirmation email sent via Power Automate</a:t>
          </a:r>
        </a:p>
      </dsp:txBody>
      <dsp:txXfrm>
        <a:off x="1797316" y="3890961"/>
        <a:ext cx="2920352" cy="1556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BD6CA-C984-4689-8791-0DA118A142AE}">
      <dsp:nvSpPr>
        <dsp:cNvPr id="0" name=""/>
        <dsp:cNvSpPr/>
      </dsp:nvSpPr>
      <dsp:spPr>
        <a:xfrm>
          <a:off x="2113848" y="922986"/>
          <a:ext cx="45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77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9575" y="966274"/>
        <a:ext cx="24318" cy="4863"/>
      </dsp:txXfrm>
    </dsp:sp>
    <dsp:sp modelId="{58A6DD8A-699E-4467-842D-7618F56F36A7}">
      <dsp:nvSpPr>
        <dsp:cNvPr id="0" name=""/>
        <dsp:cNvSpPr/>
      </dsp:nvSpPr>
      <dsp:spPr>
        <a:xfrm>
          <a:off x="990" y="334308"/>
          <a:ext cx="2114658" cy="1268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620" tIns="108767" rIns="103620" bIns="1087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Create a Power Apps Canvas App</a:t>
          </a:r>
        </a:p>
      </dsp:txBody>
      <dsp:txXfrm>
        <a:off x="990" y="334308"/>
        <a:ext cx="2114658" cy="1268794"/>
      </dsp:txXfrm>
    </dsp:sp>
    <dsp:sp modelId="{7E589094-ED9B-426C-96B9-A94D1B6306CB}">
      <dsp:nvSpPr>
        <dsp:cNvPr id="0" name=""/>
        <dsp:cNvSpPr/>
      </dsp:nvSpPr>
      <dsp:spPr>
        <a:xfrm>
          <a:off x="1058319" y="1601303"/>
          <a:ext cx="2601029" cy="455771"/>
        </a:xfrm>
        <a:custGeom>
          <a:avLst/>
          <a:gdLst/>
          <a:ahLst/>
          <a:cxnLst/>
          <a:rect l="0" t="0" r="0" b="0"/>
          <a:pathLst>
            <a:path>
              <a:moveTo>
                <a:pt x="2601029" y="0"/>
              </a:moveTo>
              <a:lnTo>
                <a:pt x="2601029" y="244985"/>
              </a:lnTo>
              <a:lnTo>
                <a:pt x="0" y="244985"/>
              </a:lnTo>
              <a:lnTo>
                <a:pt x="0" y="45577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2681" y="1826757"/>
        <a:ext cx="132305" cy="4863"/>
      </dsp:txXfrm>
    </dsp:sp>
    <dsp:sp modelId="{2602FDE6-7914-4162-AED8-9164B7AF7813}">
      <dsp:nvSpPr>
        <dsp:cNvPr id="0" name=""/>
        <dsp:cNvSpPr/>
      </dsp:nvSpPr>
      <dsp:spPr>
        <a:xfrm>
          <a:off x="2602020" y="334308"/>
          <a:ext cx="2114658" cy="12687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620" tIns="108767" rIns="103620" bIns="1087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Connect it to Dataverse for order storage</a:t>
          </a:r>
        </a:p>
      </dsp:txBody>
      <dsp:txXfrm>
        <a:off x="2602020" y="334308"/>
        <a:ext cx="2114658" cy="1268794"/>
      </dsp:txXfrm>
    </dsp:sp>
    <dsp:sp modelId="{18E3D616-99B9-4BD2-B5D0-0F417E6CCAFD}">
      <dsp:nvSpPr>
        <dsp:cNvPr id="0" name=""/>
        <dsp:cNvSpPr/>
      </dsp:nvSpPr>
      <dsp:spPr>
        <a:xfrm>
          <a:off x="2113848" y="2678152"/>
          <a:ext cx="45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77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9575" y="2721440"/>
        <a:ext cx="24318" cy="4863"/>
      </dsp:txXfrm>
    </dsp:sp>
    <dsp:sp modelId="{592B33AE-EE4A-4647-85B5-D3CFD39D90F3}">
      <dsp:nvSpPr>
        <dsp:cNvPr id="0" name=""/>
        <dsp:cNvSpPr/>
      </dsp:nvSpPr>
      <dsp:spPr>
        <a:xfrm>
          <a:off x="990" y="2089475"/>
          <a:ext cx="2114658" cy="12687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620" tIns="108767" rIns="103620" bIns="1087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Design a simple UI: Order form with fields (Customer Name, Order Details, Address)</a:t>
          </a:r>
        </a:p>
      </dsp:txBody>
      <dsp:txXfrm>
        <a:off x="990" y="2089475"/>
        <a:ext cx="2114658" cy="1268794"/>
      </dsp:txXfrm>
    </dsp:sp>
    <dsp:sp modelId="{0F960316-6605-49D2-B4A3-3088E8412601}">
      <dsp:nvSpPr>
        <dsp:cNvPr id="0" name=""/>
        <dsp:cNvSpPr/>
      </dsp:nvSpPr>
      <dsp:spPr>
        <a:xfrm>
          <a:off x="2358834" y="3356469"/>
          <a:ext cx="1300514" cy="398624"/>
        </a:xfrm>
        <a:custGeom>
          <a:avLst/>
          <a:gdLst/>
          <a:ahLst/>
          <a:cxnLst/>
          <a:rect l="0" t="0" r="0" b="0"/>
          <a:pathLst>
            <a:path>
              <a:moveTo>
                <a:pt x="1300514" y="0"/>
              </a:moveTo>
              <a:lnTo>
                <a:pt x="1300514" y="216412"/>
              </a:lnTo>
              <a:lnTo>
                <a:pt x="0" y="216412"/>
              </a:lnTo>
              <a:lnTo>
                <a:pt x="0" y="39862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4854" y="3553350"/>
        <a:ext cx="68475" cy="4863"/>
      </dsp:txXfrm>
    </dsp:sp>
    <dsp:sp modelId="{7FB4E62E-3E19-4FCD-A458-32F932E0334A}">
      <dsp:nvSpPr>
        <dsp:cNvPr id="0" name=""/>
        <dsp:cNvSpPr/>
      </dsp:nvSpPr>
      <dsp:spPr>
        <a:xfrm>
          <a:off x="2602020" y="2089475"/>
          <a:ext cx="2114658" cy="12687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620" tIns="108767" rIns="103620" bIns="1087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Use Power Automate to trigger order confirmation emails</a:t>
          </a:r>
        </a:p>
      </dsp:txBody>
      <dsp:txXfrm>
        <a:off x="2602020" y="2089475"/>
        <a:ext cx="2114658" cy="1268794"/>
      </dsp:txXfrm>
    </dsp:sp>
    <dsp:sp modelId="{27D0F670-A974-41DF-989D-B2D9D1948304}">
      <dsp:nvSpPr>
        <dsp:cNvPr id="0" name=""/>
        <dsp:cNvSpPr/>
      </dsp:nvSpPr>
      <dsp:spPr>
        <a:xfrm>
          <a:off x="1301505" y="3787494"/>
          <a:ext cx="2114658" cy="12687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620" tIns="108767" rIns="103620" bIns="1087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Deploy as a public-facing app</a:t>
          </a:r>
        </a:p>
      </dsp:txBody>
      <dsp:txXfrm>
        <a:off x="1301505" y="3787494"/>
        <a:ext cx="2114658" cy="1268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08187-897E-42A9-A3A5-C751768CCC0B}">
      <dsp:nvSpPr>
        <dsp:cNvPr id="0" name=""/>
        <dsp:cNvSpPr/>
      </dsp:nvSpPr>
      <dsp:spPr>
        <a:xfrm>
          <a:off x="477900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C395-5328-488A-83FF-6B89F5CCCC05}">
      <dsp:nvSpPr>
        <dsp:cNvPr id="0" name=""/>
        <dsp:cNvSpPr/>
      </dsp:nvSpPr>
      <dsp:spPr>
        <a:xfrm>
          <a:off x="792337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C21D5-462F-4E23-B2C1-CF26F5A5EE2A}">
      <dsp:nvSpPr>
        <dsp:cNvPr id="0" name=""/>
        <dsp:cNvSpPr/>
      </dsp:nvSpPr>
      <dsp:spPr>
        <a:xfrm>
          <a:off x="6243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Auto-processes </a:t>
          </a:r>
          <a:r>
            <a:rPr lang="en-US" sz="1500" b="1" kern="1200"/>
            <a:t>new orders</a:t>
          </a:r>
          <a:endParaRPr lang="en-US" sz="1500" kern="1200"/>
        </a:p>
      </dsp:txBody>
      <dsp:txXfrm>
        <a:off x="6243" y="2372531"/>
        <a:ext cx="2418750" cy="720000"/>
      </dsp:txXfrm>
    </dsp:sp>
    <dsp:sp modelId="{F0951A52-84D2-4BBD-97D3-867707FB6897}">
      <dsp:nvSpPr>
        <dsp:cNvPr id="0" name=""/>
        <dsp:cNvSpPr/>
      </dsp:nvSpPr>
      <dsp:spPr>
        <a:xfrm>
          <a:off x="3319931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A3537-EBCB-4E43-955D-DDD127796EA8}">
      <dsp:nvSpPr>
        <dsp:cNvPr id="0" name=""/>
        <dsp:cNvSpPr/>
      </dsp:nvSpPr>
      <dsp:spPr>
        <a:xfrm>
          <a:off x="3634368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19DA9-7DEA-49EC-A548-7440D853A490}">
      <dsp:nvSpPr>
        <dsp:cNvPr id="0" name=""/>
        <dsp:cNvSpPr/>
      </dsp:nvSpPr>
      <dsp:spPr>
        <a:xfrm>
          <a:off x="2848275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Notifies sales &amp; inventory teams via </a:t>
          </a:r>
          <a:r>
            <a:rPr lang="en-US" sz="1500" b="1" kern="1200"/>
            <a:t>email/Teams</a:t>
          </a:r>
          <a:endParaRPr lang="en-US" sz="1500" kern="1200"/>
        </a:p>
      </dsp:txBody>
      <dsp:txXfrm>
        <a:off x="2848275" y="2372531"/>
        <a:ext cx="2418750" cy="720000"/>
      </dsp:txXfrm>
    </dsp:sp>
    <dsp:sp modelId="{F65CBC5C-C497-47AC-9B36-8E1B994A64A4}">
      <dsp:nvSpPr>
        <dsp:cNvPr id="0" name=""/>
        <dsp:cNvSpPr/>
      </dsp:nvSpPr>
      <dsp:spPr>
        <a:xfrm>
          <a:off x="6161962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93BBD-147A-4B00-91FE-EDD4F628DE3B}">
      <dsp:nvSpPr>
        <dsp:cNvPr id="0" name=""/>
        <dsp:cNvSpPr/>
      </dsp:nvSpPr>
      <dsp:spPr>
        <a:xfrm>
          <a:off x="6476400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2F95F-A5C8-4D46-B4EB-14B2AAA34CF0}">
      <dsp:nvSpPr>
        <dsp:cNvPr id="0" name=""/>
        <dsp:cNvSpPr/>
      </dsp:nvSpPr>
      <dsp:spPr>
        <a:xfrm>
          <a:off x="5690306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Syncs data between </a:t>
          </a:r>
          <a:r>
            <a:rPr lang="en-US" sz="1500" b="1" kern="1200"/>
            <a:t>Power Apps, Dataverse, and Inventory System</a:t>
          </a:r>
          <a:endParaRPr lang="en-US" sz="1500" kern="1200"/>
        </a:p>
      </dsp:txBody>
      <dsp:txXfrm>
        <a:off x="5690306" y="2372531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3EF9A-0E50-4DF5-81F9-0937F53620BD}">
      <dsp:nvSpPr>
        <dsp:cNvPr id="0" name=""/>
        <dsp:cNvSpPr/>
      </dsp:nvSpPr>
      <dsp:spPr>
        <a:xfrm>
          <a:off x="945056" y="10030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9D49F-500D-47ED-BC10-A46F638924B7}">
      <dsp:nvSpPr>
        <dsp:cNvPr id="0" name=""/>
        <dsp:cNvSpPr/>
      </dsp:nvSpPr>
      <dsp:spPr>
        <a:xfrm>
          <a:off x="1398431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94002-DE23-4C91-9BE2-02E28C9BAC97}">
      <dsp:nvSpPr>
        <dsp:cNvPr id="0" name=""/>
        <dsp:cNvSpPr/>
      </dsp:nvSpPr>
      <dsp:spPr>
        <a:xfrm>
          <a:off x="264993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Tracks order trends, revenue, and customer demand</a:t>
          </a:r>
        </a:p>
      </dsp:txBody>
      <dsp:txXfrm>
        <a:off x="264993" y="2800031"/>
        <a:ext cx="3487500" cy="720000"/>
      </dsp:txXfrm>
    </dsp:sp>
    <dsp:sp modelId="{0D22B4C1-5645-4732-8C30-ED38C7F36265}">
      <dsp:nvSpPr>
        <dsp:cNvPr id="0" name=""/>
        <dsp:cNvSpPr/>
      </dsp:nvSpPr>
      <dsp:spPr>
        <a:xfrm>
          <a:off x="5042868" y="10030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DC72C-B912-47DA-B938-010A6F24C4CA}">
      <dsp:nvSpPr>
        <dsp:cNvPr id="0" name=""/>
        <dsp:cNvSpPr/>
      </dsp:nvSpPr>
      <dsp:spPr>
        <a:xfrm>
          <a:off x="5496243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C23F1-FA4F-4D05-BCA8-0A1C3BF15CF2}">
      <dsp:nvSpPr>
        <dsp:cNvPr id="0" name=""/>
        <dsp:cNvSpPr/>
      </dsp:nvSpPr>
      <dsp:spPr>
        <a:xfrm>
          <a:off x="4362806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Provides real-time dashboards for decision-makers</a:t>
          </a:r>
        </a:p>
      </dsp:txBody>
      <dsp:txXfrm>
        <a:off x="4362806" y="2800031"/>
        <a:ext cx="3487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77449-3AC5-4C0D-B6BD-3F49586303BF}">
      <dsp:nvSpPr>
        <dsp:cNvPr id="0" name=""/>
        <dsp:cNvSpPr/>
      </dsp:nvSpPr>
      <dsp:spPr>
        <a:xfrm>
          <a:off x="483987" y="992409"/>
          <a:ext cx="791015" cy="791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958B0-41E6-4D6C-BC5C-31E35F47214C}">
      <dsp:nvSpPr>
        <dsp:cNvPr id="0" name=""/>
        <dsp:cNvSpPr/>
      </dsp:nvSpPr>
      <dsp:spPr>
        <a:xfrm>
          <a:off x="589" y="2096140"/>
          <a:ext cx="1757812" cy="98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Connect Power BI to Dataverse for live order data</a:t>
          </a:r>
        </a:p>
      </dsp:txBody>
      <dsp:txXfrm>
        <a:off x="589" y="2096140"/>
        <a:ext cx="1757812" cy="980529"/>
      </dsp:txXfrm>
    </dsp:sp>
    <dsp:sp modelId="{6AE3F690-6C8A-48FB-9E47-194BBF597DF7}">
      <dsp:nvSpPr>
        <dsp:cNvPr id="0" name=""/>
        <dsp:cNvSpPr/>
      </dsp:nvSpPr>
      <dsp:spPr>
        <a:xfrm>
          <a:off x="2549417" y="992409"/>
          <a:ext cx="791015" cy="791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F75EB-17DA-4342-9182-AB8FAD5AD610}">
      <dsp:nvSpPr>
        <dsp:cNvPr id="0" name=""/>
        <dsp:cNvSpPr/>
      </dsp:nvSpPr>
      <dsp:spPr>
        <a:xfrm>
          <a:off x="2066018" y="2096140"/>
          <a:ext cx="1757812" cy="98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Create interactive reports (Sales trends, inventory status, etc.)</a:t>
          </a:r>
        </a:p>
      </dsp:txBody>
      <dsp:txXfrm>
        <a:off x="2066018" y="2096140"/>
        <a:ext cx="1757812" cy="980529"/>
      </dsp:txXfrm>
    </dsp:sp>
    <dsp:sp modelId="{56446DBB-5B92-4D33-8BA8-4ABB789AFC22}">
      <dsp:nvSpPr>
        <dsp:cNvPr id="0" name=""/>
        <dsp:cNvSpPr/>
      </dsp:nvSpPr>
      <dsp:spPr>
        <a:xfrm>
          <a:off x="4614847" y="992409"/>
          <a:ext cx="791015" cy="791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C179D-0ABB-41C7-9D70-44BD456AD845}">
      <dsp:nvSpPr>
        <dsp:cNvPr id="0" name=""/>
        <dsp:cNvSpPr/>
      </dsp:nvSpPr>
      <dsp:spPr>
        <a:xfrm>
          <a:off x="4131448" y="2096140"/>
          <a:ext cx="1757812" cy="98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Set up automated alerts for low stock levels</a:t>
          </a:r>
        </a:p>
      </dsp:txBody>
      <dsp:txXfrm>
        <a:off x="4131448" y="2096140"/>
        <a:ext cx="1757812" cy="980529"/>
      </dsp:txXfrm>
    </dsp:sp>
    <dsp:sp modelId="{9E84268A-479C-4C5A-A06C-D1B73BAFBA38}">
      <dsp:nvSpPr>
        <dsp:cNvPr id="0" name=""/>
        <dsp:cNvSpPr/>
      </dsp:nvSpPr>
      <dsp:spPr>
        <a:xfrm>
          <a:off x="6680276" y="992409"/>
          <a:ext cx="791015" cy="7910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61A98-FEEB-4AA4-8A88-AA63CECDC723}">
      <dsp:nvSpPr>
        <dsp:cNvPr id="0" name=""/>
        <dsp:cNvSpPr/>
      </dsp:nvSpPr>
      <dsp:spPr>
        <a:xfrm>
          <a:off x="6196878" y="2096140"/>
          <a:ext cx="1757812" cy="98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Share dashboards with executives &amp; teams</a:t>
          </a:r>
        </a:p>
      </dsp:txBody>
      <dsp:txXfrm>
        <a:off x="6196878" y="2096140"/>
        <a:ext cx="1757812" cy="9805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4580-076F-4D31-AB24-2BC60E9B6D5F}">
      <dsp:nvSpPr>
        <dsp:cNvPr id="0" name=""/>
        <dsp:cNvSpPr/>
      </dsp:nvSpPr>
      <dsp:spPr>
        <a:xfrm>
          <a:off x="1043499" y="628601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F9A38-C8DF-4FE2-B207-163931F28A52}">
      <dsp:nvSpPr>
        <dsp:cNvPr id="0" name=""/>
        <dsp:cNvSpPr/>
      </dsp:nvSpPr>
      <dsp:spPr>
        <a:xfrm>
          <a:off x="50405" y="2675478"/>
          <a:ext cx="36112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Stores all customer orders securely</a:t>
          </a:r>
        </a:p>
      </dsp:txBody>
      <dsp:txXfrm>
        <a:off x="50405" y="2675478"/>
        <a:ext cx="3611250" cy="765000"/>
      </dsp:txXfrm>
    </dsp:sp>
    <dsp:sp modelId="{8FDF0E6D-05F8-4265-BE11-D97853F9FFA2}">
      <dsp:nvSpPr>
        <dsp:cNvPr id="0" name=""/>
        <dsp:cNvSpPr/>
      </dsp:nvSpPr>
      <dsp:spPr>
        <a:xfrm>
          <a:off x="5286718" y="628601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E300-19B9-416D-82E0-9AE53364F387}">
      <dsp:nvSpPr>
        <dsp:cNvPr id="0" name=""/>
        <dsp:cNvSpPr/>
      </dsp:nvSpPr>
      <dsp:spPr>
        <a:xfrm>
          <a:off x="4293624" y="2675478"/>
          <a:ext cx="36112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Enables data access across Power Apps, Power Automate, and Power BI</a:t>
          </a:r>
        </a:p>
      </dsp:txBody>
      <dsp:txXfrm>
        <a:off x="4293624" y="2675478"/>
        <a:ext cx="3611250" cy="765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B7235-D3AB-49A8-A5DA-96DACDEA807E}">
      <dsp:nvSpPr>
        <dsp:cNvPr id="0" name=""/>
        <dsp:cNvSpPr/>
      </dsp:nvSpPr>
      <dsp:spPr>
        <a:xfrm>
          <a:off x="3648850" y="808812"/>
          <a:ext cx="6233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37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4190" y="851262"/>
        <a:ext cx="32698" cy="6539"/>
      </dsp:txXfrm>
    </dsp:sp>
    <dsp:sp modelId="{11C156D4-0C6B-4021-8DE4-21ABB809BF31}">
      <dsp:nvSpPr>
        <dsp:cNvPr id="0" name=""/>
        <dsp:cNvSpPr/>
      </dsp:nvSpPr>
      <dsp:spPr>
        <a:xfrm>
          <a:off x="807258" y="1515"/>
          <a:ext cx="2843391" cy="1706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9" tIns="146250" rIns="139329" bIns="1462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 up a Dataverse table for Orders (Customer Name, Order Details, Status)</a:t>
          </a:r>
        </a:p>
      </dsp:txBody>
      <dsp:txXfrm>
        <a:off x="807258" y="1515"/>
        <a:ext cx="2843391" cy="1706034"/>
      </dsp:txXfrm>
    </dsp:sp>
    <dsp:sp modelId="{5910F811-CB28-4BA7-9FFF-83CA53C39CF6}">
      <dsp:nvSpPr>
        <dsp:cNvPr id="0" name=""/>
        <dsp:cNvSpPr/>
      </dsp:nvSpPr>
      <dsp:spPr>
        <a:xfrm>
          <a:off x="2228954" y="1705750"/>
          <a:ext cx="3497371" cy="623379"/>
        </a:xfrm>
        <a:custGeom>
          <a:avLst/>
          <a:gdLst/>
          <a:ahLst/>
          <a:cxnLst/>
          <a:rect l="0" t="0" r="0" b="0"/>
          <a:pathLst>
            <a:path>
              <a:moveTo>
                <a:pt x="3497371" y="0"/>
              </a:moveTo>
              <a:lnTo>
                <a:pt x="3497371" y="328789"/>
              </a:lnTo>
              <a:lnTo>
                <a:pt x="0" y="328789"/>
              </a:lnTo>
              <a:lnTo>
                <a:pt x="0" y="62337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8690" y="2014170"/>
        <a:ext cx="177899" cy="6539"/>
      </dsp:txXfrm>
    </dsp:sp>
    <dsp:sp modelId="{FE1461BB-2921-4D2F-B269-9422B7BA3F3F}">
      <dsp:nvSpPr>
        <dsp:cNvPr id="0" name=""/>
        <dsp:cNvSpPr/>
      </dsp:nvSpPr>
      <dsp:spPr>
        <a:xfrm>
          <a:off x="4304629" y="1515"/>
          <a:ext cx="2843391" cy="1706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9" tIns="146250" rIns="139329" bIns="1462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Ensure security roles (Only sales &amp; inventory teams can access sensitive data)</a:t>
          </a:r>
        </a:p>
      </dsp:txBody>
      <dsp:txXfrm>
        <a:off x="4304629" y="1515"/>
        <a:ext cx="2843391" cy="1706034"/>
      </dsp:txXfrm>
    </dsp:sp>
    <dsp:sp modelId="{D872F5B1-6109-4053-840E-7274B5E1BE86}">
      <dsp:nvSpPr>
        <dsp:cNvPr id="0" name=""/>
        <dsp:cNvSpPr/>
      </dsp:nvSpPr>
      <dsp:spPr>
        <a:xfrm>
          <a:off x="3648850" y="3168827"/>
          <a:ext cx="6233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37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4190" y="3211277"/>
        <a:ext cx="32698" cy="6539"/>
      </dsp:txXfrm>
    </dsp:sp>
    <dsp:sp modelId="{4D3F36F2-9770-4F8A-A39F-FC2F1DC8BF7D}">
      <dsp:nvSpPr>
        <dsp:cNvPr id="0" name=""/>
        <dsp:cNvSpPr/>
      </dsp:nvSpPr>
      <dsp:spPr>
        <a:xfrm>
          <a:off x="807258" y="2361529"/>
          <a:ext cx="2843391" cy="1706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9" tIns="146250" rIns="139329" bIns="1462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Enable relationships between Orders &amp; Customers for better tracking</a:t>
          </a:r>
        </a:p>
      </dsp:txBody>
      <dsp:txXfrm>
        <a:off x="807258" y="2361529"/>
        <a:ext cx="2843391" cy="1706034"/>
      </dsp:txXfrm>
    </dsp:sp>
    <dsp:sp modelId="{BE575ECD-2D00-4DCD-A187-F140023E0095}">
      <dsp:nvSpPr>
        <dsp:cNvPr id="0" name=""/>
        <dsp:cNvSpPr/>
      </dsp:nvSpPr>
      <dsp:spPr>
        <a:xfrm>
          <a:off x="4304629" y="2361529"/>
          <a:ext cx="2843391" cy="1706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9" tIns="146250" rIns="139329" bIns="1462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Optimize performance with indexing &amp; permissions</a:t>
          </a:r>
        </a:p>
      </dsp:txBody>
      <dsp:txXfrm>
        <a:off x="4304629" y="2361529"/>
        <a:ext cx="2843391" cy="170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45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2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4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7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9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7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6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818" y="936067"/>
            <a:ext cx="8180363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Optimizing Business Processes with Microsoft Power Platform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501EB8-E972-4E3A-FD06-A38C14075984}"/>
              </a:ext>
            </a:extLst>
          </p:cNvPr>
          <p:cNvGrpSpPr/>
          <p:nvPr/>
        </p:nvGrpSpPr>
        <p:grpSpPr>
          <a:xfrm>
            <a:off x="5532750" y="3922214"/>
            <a:ext cx="3611250" cy="2759093"/>
            <a:chOff x="4887984" y="2849553"/>
            <a:chExt cx="3611250" cy="2759093"/>
          </a:xfrm>
        </p:grpSpPr>
        <p:sp>
          <p:nvSpPr>
            <p:cNvPr id="8" name="Rectangle 7" descr="User">
              <a:extLst>
                <a:ext uri="{FF2B5EF4-FFF2-40B4-BE49-F238E27FC236}">
                  <a16:creationId xmlns:a16="http://schemas.microsoft.com/office/drawing/2014/main" id="{97D46CB5-339A-DADA-7569-49CEA86A1760}"/>
                </a:ext>
              </a:extLst>
            </p:cNvPr>
            <p:cNvSpPr/>
            <p:nvPr/>
          </p:nvSpPr>
          <p:spPr>
            <a:xfrm>
              <a:off x="5881078" y="2849553"/>
              <a:ext cx="1625062" cy="162506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51CAF2-63B6-F36C-1FDC-80B766B12775}"/>
                </a:ext>
              </a:extLst>
            </p:cNvPr>
            <p:cNvSpPr/>
            <p:nvPr/>
          </p:nvSpPr>
          <p:spPr>
            <a:xfrm>
              <a:off x="4887984" y="4888646"/>
              <a:ext cx="3611250" cy="720000"/>
            </a:xfrm>
            <a:custGeom>
              <a:avLst/>
              <a:gdLst>
                <a:gd name="connsiteX0" fmla="*/ 0 w 3611250"/>
                <a:gd name="connsiteY0" fmla="*/ 0 h 720000"/>
                <a:gd name="connsiteX1" fmla="*/ 3611250 w 3611250"/>
                <a:gd name="connsiteY1" fmla="*/ 0 h 720000"/>
                <a:gd name="connsiteX2" fmla="*/ 3611250 w 3611250"/>
                <a:gd name="connsiteY2" fmla="*/ 720000 h 720000"/>
                <a:gd name="connsiteX3" fmla="*/ 0 w 3611250"/>
                <a:gd name="connsiteY3" fmla="*/ 720000 h 720000"/>
                <a:gd name="connsiteX4" fmla="*/ 0 w 361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250" h="720000">
                  <a:moveTo>
                    <a:pt x="0" y="0"/>
                  </a:moveTo>
                  <a:lnTo>
                    <a:pt x="3611250" y="0"/>
                  </a:lnTo>
                  <a:lnTo>
                    <a:pt x="361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/>
                <a:t>AbdulRaheem Sodiq</a:t>
              </a:r>
            </a:p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/>
                <a:t>(Freelancer | Consultant | Sales Manager | Developer)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356C0591-F38A-A067-0BF9-8813D977A288}"/>
              </a:ext>
            </a:extLst>
          </p:cNvPr>
          <p:cNvSpPr txBox="1">
            <a:spLocks/>
          </p:cNvSpPr>
          <p:nvPr/>
        </p:nvSpPr>
        <p:spPr>
          <a:xfrm>
            <a:off x="0" y="3275700"/>
            <a:ext cx="478301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A Strategic Proposal for Automating Customer Orders &amp; Inventory Management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E20705-19BF-1DF6-3ED3-1BD7F2D70A40}"/>
              </a:ext>
            </a:extLst>
          </p:cNvPr>
          <p:cNvSpPr txBox="1">
            <a:spLocks/>
          </p:cNvSpPr>
          <p:nvPr/>
        </p:nvSpPr>
        <p:spPr>
          <a:xfrm>
            <a:off x="481819" y="5405752"/>
            <a:ext cx="70952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		Presented by:</a:t>
            </a:r>
          </a:p>
          <a:p>
            <a:pPr algn="l"/>
            <a:r>
              <a:rPr lang="en-US" sz="2000" b="1" dirty="0"/>
              <a:t>14</a:t>
            </a:r>
            <a:r>
              <a:rPr lang="en-US" sz="2000" b="1" baseline="30000" dirty="0"/>
              <a:t>th</a:t>
            </a:r>
            <a:r>
              <a:rPr lang="en-US" sz="2000" b="1" dirty="0"/>
              <a:t> march,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CFD12-D8C5-1C76-F3C7-DD07B6E93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AA01-8905-AA16-2B55-0C9D5749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 sz="3400" dirty="0"/>
              <a:t>Power BI – Data Insights &amp; Reporting: 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BD998A-AC0D-5C36-CF65-25B1A70BF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801335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81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7CAC-C9FE-9029-E7B4-0AE85C365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4BDE-A563-80A0-ACC9-3C82F323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309496"/>
            <a:ext cx="8405446" cy="12402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Power BI – Data Insights &amp; Reporting: Implementation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089DF1-213C-4FDE-5D55-84A5886D1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23928"/>
              </p:ext>
            </p:extLst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09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E9993-2287-3783-E436-F4546D52D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7757-BC41-7126-06F8-7B50A019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936702"/>
            <a:ext cx="7955280" cy="1293028"/>
          </a:xfrm>
        </p:spPr>
        <p:txBody>
          <a:bodyPr>
            <a:normAutofit fontScale="90000"/>
          </a:bodyPr>
          <a:lstStyle/>
          <a:p>
            <a:r>
              <a:rPr b="1" dirty="0"/>
              <a:t>Dataverse – Secure Centralized Database</a:t>
            </a:r>
            <a:r>
              <a:rPr lang="en-US" b="1" dirty="0"/>
              <a:t>: How It Works</a:t>
            </a:r>
            <a:endParaRPr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2932E7-548A-A015-6CD2-A864DB63E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41508"/>
              </p:ext>
            </p:extLst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73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3F181-E6BB-01D6-C414-FE25ABE1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0C5A-2341-57FA-CC9C-22F15A2E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Dataverse – Secure Centralized Database: Implementation Steps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616B280-FEFE-DD11-C1D6-D3D4005275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55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4AD8C-0027-2E3A-BE9C-33FE5338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Challenges &amp; </a:t>
            </a:r>
            <a:r>
              <a:rPr lang="en-US" sz="2800" b="1" dirty="0" err="1">
                <a:solidFill>
                  <a:schemeClr val="bg1"/>
                </a:solidFill>
              </a:rPr>
              <a:t>MitigatioN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516887-2816-F689-292F-C860919B9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559882"/>
              </p:ext>
            </p:extLst>
          </p:nvPr>
        </p:nvGraphicFramePr>
        <p:xfrm>
          <a:off x="3959604" y="2068131"/>
          <a:ext cx="4717670" cy="3066186"/>
        </p:xfrm>
        <a:graphic>
          <a:graphicData uri="http://schemas.openxmlformats.org/drawingml/2006/table">
            <a:tbl>
              <a:tblPr/>
              <a:tblGrid>
                <a:gridCol w="2352257">
                  <a:extLst>
                    <a:ext uri="{9D8B030D-6E8A-4147-A177-3AD203B41FA5}">
                      <a16:colId xmlns:a16="http://schemas.microsoft.com/office/drawing/2014/main" val="673185302"/>
                    </a:ext>
                  </a:extLst>
                </a:gridCol>
                <a:gridCol w="2365413">
                  <a:extLst>
                    <a:ext uri="{9D8B030D-6E8A-4147-A177-3AD203B41FA5}">
                      <a16:colId xmlns:a16="http://schemas.microsoft.com/office/drawing/2014/main" val="3067140295"/>
                    </a:ext>
                  </a:extLst>
                </a:gridCol>
              </a:tblGrid>
              <a:tr h="416764">
                <a:tc>
                  <a:txBody>
                    <a:bodyPr/>
                    <a:lstStyle/>
                    <a:p>
                      <a:r>
                        <a:rPr lang="en-US" sz="1900" b="1"/>
                        <a:t>Challenge</a:t>
                      </a:r>
                      <a:endParaRPr lang="en-US" sz="1900"/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Solution</a:t>
                      </a:r>
                      <a:endParaRPr lang="en-US" sz="1900"/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8383"/>
                  </a:ext>
                </a:extLst>
              </a:tr>
              <a:tr h="700934">
                <a:tc>
                  <a:txBody>
                    <a:bodyPr/>
                    <a:lstStyle/>
                    <a:p>
                      <a:r>
                        <a:rPr lang="en-US" sz="1900"/>
                        <a:t>Initial setup complexity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Hands-on training &amp; documentation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191705"/>
                  </a:ext>
                </a:extLst>
              </a:tr>
              <a:tr h="985104">
                <a:tc>
                  <a:txBody>
                    <a:bodyPr/>
                    <a:lstStyle/>
                    <a:p>
                      <a:r>
                        <a:rPr lang="en-US" sz="1900"/>
                        <a:t>Employee adoption resistance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Interactive workshops &amp; user-friendly design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817898"/>
                  </a:ext>
                </a:extLst>
              </a:tr>
              <a:tr h="700934">
                <a:tc>
                  <a:txBody>
                    <a:bodyPr/>
                    <a:lstStyle/>
                    <a:p>
                      <a:r>
                        <a:rPr lang="en-US" sz="1900"/>
                        <a:t>Data migration concerns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Gradual rollout with data integrity checks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041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26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0"/>
            <a:ext cx="6457950" cy="1293028"/>
          </a:xfrm>
        </p:spPr>
        <p:txBody>
          <a:bodyPr>
            <a:normAutofit/>
          </a:bodyPr>
          <a:lstStyle/>
          <a:p>
            <a:r>
              <a:rPr dirty="0"/>
              <a:t>Benefits &amp; ROI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EF7B91-DF42-FB3E-E751-0C2F39A0F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6947"/>
              </p:ext>
            </p:extLst>
          </p:nvPr>
        </p:nvGraphicFramePr>
        <p:xfrm>
          <a:off x="514350" y="1385888"/>
          <a:ext cx="8115300" cy="5072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543" y="2571750"/>
            <a:ext cx="6377940" cy="238601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Lucida Handwriting" panose="03010101010101010101" pitchFamily="66" charset="0"/>
              </a:rPr>
              <a:t>THANK YOU</a:t>
            </a:r>
            <a:endParaRPr sz="5400" b="1" dirty="0"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Company’s Current Challenge &amp;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9A314-A337-3CAE-4105-B7F586CD8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79491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E07A44-3122-1770-F013-D7BEE2FE0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4695-C6C7-0FBA-3CBB-39BCF084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PROPSED solution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E066EC6-5B1F-07EB-67ED-7A9A4634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003" y="2928939"/>
            <a:ext cx="4362450" cy="4504184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b="1" dirty="0"/>
              <a:t>Power Platform for automation, efficiency, and scalability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E4DC2CF-0206-6915-5D33-C3CA596A65FD}"/>
              </a:ext>
            </a:extLst>
          </p:cNvPr>
          <p:cNvSpPr/>
          <p:nvPr/>
        </p:nvSpPr>
        <p:spPr>
          <a:xfrm>
            <a:off x="6599228" y="5440136"/>
            <a:ext cx="1017773" cy="407109"/>
          </a:xfrm>
          <a:custGeom>
            <a:avLst/>
            <a:gdLst>
              <a:gd name="connsiteX0" fmla="*/ 0 w 1017773"/>
              <a:gd name="connsiteY0" fmla="*/ 0 h 407109"/>
              <a:gd name="connsiteX1" fmla="*/ 1017773 w 1017773"/>
              <a:gd name="connsiteY1" fmla="*/ 0 h 407109"/>
              <a:gd name="connsiteX2" fmla="*/ 1017773 w 1017773"/>
              <a:gd name="connsiteY2" fmla="*/ 407109 h 407109"/>
              <a:gd name="connsiteX3" fmla="*/ 0 w 1017773"/>
              <a:gd name="connsiteY3" fmla="*/ 407109 h 407109"/>
              <a:gd name="connsiteX4" fmla="*/ 0 w 1017773"/>
              <a:gd name="connsiteY4" fmla="*/ 0 h 40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773" h="407109">
                <a:moveTo>
                  <a:pt x="0" y="0"/>
                </a:moveTo>
                <a:lnTo>
                  <a:pt x="1017773" y="0"/>
                </a:lnTo>
                <a:lnTo>
                  <a:pt x="1017773" y="407109"/>
                </a:lnTo>
                <a:lnTo>
                  <a:pt x="0" y="407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000" kern="1200" dirty="0"/>
          </a:p>
        </p:txBody>
      </p:sp>
      <p:pic>
        <p:nvPicPr>
          <p:cNvPr id="1026" name="Picture 2" descr="Power Platform Extension Pack - Visual Studio Marketplace">
            <a:extLst>
              <a:ext uri="{FF2B5EF4-FFF2-40B4-BE49-F238E27FC236}">
                <a16:creationId xmlns:a16="http://schemas.microsoft.com/office/drawing/2014/main" id="{186D6BFF-7FA5-CB0B-15CA-07703322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2" y="2084013"/>
            <a:ext cx="3824248" cy="35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43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Why Power Platform?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C465D9-97BE-8D99-949F-5DA1F4A8E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51754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Solution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89275-86B2-D7BB-5335-D0F0FFA88C0D}"/>
              </a:ext>
            </a:extLst>
          </p:cNvPr>
          <p:cNvGrpSpPr/>
          <p:nvPr/>
        </p:nvGrpSpPr>
        <p:grpSpPr>
          <a:xfrm>
            <a:off x="514350" y="966464"/>
            <a:ext cx="8110550" cy="4729914"/>
            <a:chOff x="2190032" y="972812"/>
            <a:chExt cx="6434868" cy="405827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38B867-4F3B-49AB-2F00-096FBE51F427}"/>
                </a:ext>
              </a:extLst>
            </p:cNvPr>
            <p:cNvSpPr/>
            <p:nvPr/>
          </p:nvSpPr>
          <p:spPr>
            <a:xfrm>
              <a:off x="3331491" y="972812"/>
              <a:ext cx="991647" cy="104623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 descr="Tools">
              <a:extLst>
                <a:ext uri="{FF2B5EF4-FFF2-40B4-BE49-F238E27FC236}">
                  <a16:creationId xmlns:a16="http://schemas.microsoft.com/office/drawing/2014/main" id="{7DCC7A75-EE83-21BA-1257-0F983CC16936}"/>
                </a:ext>
              </a:extLst>
            </p:cNvPr>
            <p:cNvSpPr/>
            <p:nvPr/>
          </p:nvSpPr>
          <p:spPr>
            <a:xfrm>
              <a:off x="3542825" y="1153071"/>
              <a:ext cx="568978" cy="60029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D61943-5A17-89E1-F3E8-C229D7DFE797}"/>
                </a:ext>
              </a:extLst>
            </p:cNvPr>
            <p:cNvSpPr/>
            <p:nvPr/>
          </p:nvSpPr>
          <p:spPr>
            <a:xfrm>
              <a:off x="2467335" y="2784011"/>
              <a:ext cx="867462" cy="8674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9" descr="Easel">
              <a:extLst>
                <a:ext uri="{FF2B5EF4-FFF2-40B4-BE49-F238E27FC236}">
                  <a16:creationId xmlns:a16="http://schemas.microsoft.com/office/drawing/2014/main" id="{3816C0F1-A01B-B7C8-01A1-672CC7026E9F}"/>
                </a:ext>
              </a:extLst>
            </p:cNvPr>
            <p:cNvSpPr/>
            <p:nvPr/>
          </p:nvSpPr>
          <p:spPr>
            <a:xfrm>
              <a:off x="2652205" y="2968880"/>
              <a:ext cx="497724" cy="49772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AE05D3-3643-5A8F-B060-9CE96498AFB1}"/>
                </a:ext>
              </a:extLst>
            </p:cNvPr>
            <p:cNvSpPr/>
            <p:nvPr/>
          </p:nvSpPr>
          <p:spPr>
            <a:xfrm>
              <a:off x="2190032" y="3921667"/>
              <a:ext cx="1422070" cy="1109420"/>
            </a:xfrm>
            <a:custGeom>
              <a:avLst/>
              <a:gdLst>
                <a:gd name="connsiteX0" fmla="*/ 0 w 1422070"/>
                <a:gd name="connsiteY0" fmla="*/ 0 h 568828"/>
                <a:gd name="connsiteX1" fmla="*/ 1422070 w 1422070"/>
                <a:gd name="connsiteY1" fmla="*/ 0 h 568828"/>
                <a:gd name="connsiteX2" fmla="*/ 1422070 w 1422070"/>
                <a:gd name="connsiteY2" fmla="*/ 568828 h 568828"/>
                <a:gd name="connsiteX3" fmla="*/ 0 w 1422070"/>
                <a:gd name="connsiteY3" fmla="*/ 568828 h 568828"/>
                <a:gd name="connsiteX4" fmla="*/ 0 w 1422070"/>
                <a:gd name="connsiteY4" fmla="*/ 0 h 56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070" h="568828">
                  <a:moveTo>
                    <a:pt x="0" y="0"/>
                  </a:moveTo>
                  <a:lnTo>
                    <a:pt x="1422070" y="0"/>
                  </a:lnTo>
                  <a:lnTo>
                    <a:pt x="1422070" y="568828"/>
                  </a:lnTo>
                  <a:lnTo>
                    <a:pt x="0" y="568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Power Apps (Canvas App): Customer-facing order system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5524BD-EE5E-34F7-1A31-7F56AACF63F4}"/>
                </a:ext>
              </a:extLst>
            </p:cNvPr>
            <p:cNvSpPr/>
            <p:nvPr/>
          </p:nvSpPr>
          <p:spPr>
            <a:xfrm>
              <a:off x="4138268" y="2784011"/>
              <a:ext cx="867462" cy="8674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 descr="Robot">
              <a:extLst>
                <a:ext uri="{FF2B5EF4-FFF2-40B4-BE49-F238E27FC236}">
                  <a16:creationId xmlns:a16="http://schemas.microsoft.com/office/drawing/2014/main" id="{0DE21868-5CBC-D8A3-7979-4B68639F2AE9}"/>
                </a:ext>
              </a:extLst>
            </p:cNvPr>
            <p:cNvSpPr/>
            <p:nvPr/>
          </p:nvSpPr>
          <p:spPr>
            <a:xfrm>
              <a:off x="4323137" y="2968880"/>
              <a:ext cx="497724" cy="49772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86B0E0-EC0D-C1A8-1F26-D943050E26B8}"/>
                </a:ext>
              </a:extLst>
            </p:cNvPr>
            <p:cNvSpPr/>
            <p:nvPr/>
          </p:nvSpPr>
          <p:spPr>
            <a:xfrm>
              <a:off x="3860964" y="3921667"/>
              <a:ext cx="1422070" cy="1109420"/>
            </a:xfrm>
            <a:custGeom>
              <a:avLst/>
              <a:gdLst>
                <a:gd name="connsiteX0" fmla="*/ 0 w 1422070"/>
                <a:gd name="connsiteY0" fmla="*/ 0 h 568828"/>
                <a:gd name="connsiteX1" fmla="*/ 1422070 w 1422070"/>
                <a:gd name="connsiteY1" fmla="*/ 0 h 568828"/>
                <a:gd name="connsiteX2" fmla="*/ 1422070 w 1422070"/>
                <a:gd name="connsiteY2" fmla="*/ 568828 h 568828"/>
                <a:gd name="connsiteX3" fmla="*/ 0 w 1422070"/>
                <a:gd name="connsiteY3" fmla="*/ 568828 h 568828"/>
                <a:gd name="connsiteX4" fmla="*/ 0 w 1422070"/>
                <a:gd name="connsiteY4" fmla="*/ 0 h 56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070" h="568828">
                  <a:moveTo>
                    <a:pt x="0" y="0"/>
                  </a:moveTo>
                  <a:lnTo>
                    <a:pt x="1422070" y="0"/>
                  </a:lnTo>
                  <a:lnTo>
                    <a:pt x="1422070" y="568828"/>
                  </a:lnTo>
                  <a:lnTo>
                    <a:pt x="0" y="568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Power Automate: Automating approvals &amp; data syncing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67F796-C9CB-E74C-9187-C029769401AE}"/>
                </a:ext>
              </a:extLst>
            </p:cNvPr>
            <p:cNvSpPr/>
            <p:nvPr/>
          </p:nvSpPr>
          <p:spPr>
            <a:xfrm>
              <a:off x="5809201" y="2784011"/>
              <a:ext cx="867462" cy="8674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 descr="Statistics">
              <a:extLst>
                <a:ext uri="{FF2B5EF4-FFF2-40B4-BE49-F238E27FC236}">
                  <a16:creationId xmlns:a16="http://schemas.microsoft.com/office/drawing/2014/main" id="{77B8B8A9-75C1-7471-5DDF-46F0C29B3D4E}"/>
                </a:ext>
              </a:extLst>
            </p:cNvPr>
            <p:cNvSpPr/>
            <p:nvPr/>
          </p:nvSpPr>
          <p:spPr>
            <a:xfrm>
              <a:off x="5994070" y="2968880"/>
              <a:ext cx="497724" cy="497724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ABD30-C0B5-1C4B-F57C-FB948F053261}"/>
                </a:ext>
              </a:extLst>
            </p:cNvPr>
            <p:cNvSpPr/>
            <p:nvPr/>
          </p:nvSpPr>
          <p:spPr>
            <a:xfrm>
              <a:off x="5531897" y="3921667"/>
              <a:ext cx="1422070" cy="1109420"/>
            </a:xfrm>
            <a:custGeom>
              <a:avLst/>
              <a:gdLst>
                <a:gd name="connsiteX0" fmla="*/ 0 w 1422070"/>
                <a:gd name="connsiteY0" fmla="*/ 0 h 568828"/>
                <a:gd name="connsiteX1" fmla="*/ 1422070 w 1422070"/>
                <a:gd name="connsiteY1" fmla="*/ 0 h 568828"/>
                <a:gd name="connsiteX2" fmla="*/ 1422070 w 1422070"/>
                <a:gd name="connsiteY2" fmla="*/ 568828 h 568828"/>
                <a:gd name="connsiteX3" fmla="*/ 0 w 1422070"/>
                <a:gd name="connsiteY3" fmla="*/ 568828 h 568828"/>
                <a:gd name="connsiteX4" fmla="*/ 0 w 1422070"/>
                <a:gd name="connsiteY4" fmla="*/ 0 h 56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070" h="568828">
                  <a:moveTo>
                    <a:pt x="0" y="0"/>
                  </a:moveTo>
                  <a:lnTo>
                    <a:pt x="1422070" y="0"/>
                  </a:lnTo>
                  <a:lnTo>
                    <a:pt x="1422070" y="568828"/>
                  </a:lnTo>
                  <a:lnTo>
                    <a:pt x="0" y="568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Power BI: Real-time reports &amp; analytics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65DCFB-EA2A-F193-547D-52BC6C748488}"/>
                </a:ext>
              </a:extLst>
            </p:cNvPr>
            <p:cNvSpPr/>
            <p:nvPr/>
          </p:nvSpPr>
          <p:spPr>
            <a:xfrm>
              <a:off x="7480133" y="2784011"/>
              <a:ext cx="867462" cy="8674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 descr="Lock">
              <a:extLst>
                <a:ext uri="{FF2B5EF4-FFF2-40B4-BE49-F238E27FC236}">
                  <a16:creationId xmlns:a16="http://schemas.microsoft.com/office/drawing/2014/main" id="{BEEDF20D-980F-D622-CD84-BBE12E014C34}"/>
                </a:ext>
              </a:extLst>
            </p:cNvPr>
            <p:cNvSpPr/>
            <p:nvPr/>
          </p:nvSpPr>
          <p:spPr>
            <a:xfrm>
              <a:off x="7665002" y="2968880"/>
              <a:ext cx="497724" cy="497724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CAD690A-C1DD-2817-174B-C818B63861EC}"/>
                </a:ext>
              </a:extLst>
            </p:cNvPr>
            <p:cNvSpPr/>
            <p:nvPr/>
          </p:nvSpPr>
          <p:spPr>
            <a:xfrm>
              <a:off x="7202830" y="3921667"/>
              <a:ext cx="1422070" cy="1109420"/>
            </a:xfrm>
            <a:custGeom>
              <a:avLst/>
              <a:gdLst>
                <a:gd name="connsiteX0" fmla="*/ 0 w 1422070"/>
                <a:gd name="connsiteY0" fmla="*/ 0 h 568828"/>
                <a:gd name="connsiteX1" fmla="*/ 1422070 w 1422070"/>
                <a:gd name="connsiteY1" fmla="*/ 0 h 568828"/>
                <a:gd name="connsiteX2" fmla="*/ 1422070 w 1422070"/>
                <a:gd name="connsiteY2" fmla="*/ 568828 h 568828"/>
                <a:gd name="connsiteX3" fmla="*/ 0 w 1422070"/>
                <a:gd name="connsiteY3" fmla="*/ 568828 h 568828"/>
                <a:gd name="connsiteX4" fmla="*/ 0 w 1422070"/>
                <a:gd name="connsiteY4" fmla="*/ 0 h 56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070" h="568828">
                  <a:moveTo>
                    <a:pt x="0" y="0"/>
                  </a:moveTo>
                  <a:lnTo>
                    <a:pt x="1422070" y="0"/>
                  </a:lnTo>
                  <a:lnTo>
                    <a:pt x="1422070" y="568828"/>
                  </a:lnTo>
                  <a:lnTo>
                    <a:pt x="0" y="568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Dataverse: Secure data storage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8EC6-BE66-3713-95BB-57E24DA3E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AD49A-B3F7-4779-2D4A-A326318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Power Apps – Customer Order Interface : 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BF27FC-7DCD-D247-89B1-C772DCF98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92601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349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66163"/>
            <a:ext cx="3492876" cy="5148371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Power Apps – Customer Order Interface: </a:t>
            </a:r>
            <a:r>
              <a:rPr lang="en-US" sz="2800" dirty="0">
                <a:solidFill>
                  <a:schemeClr val="bg1"/>
                </a:solidFill>
              </a:rPr>
              <a:t>Implementation Steps</a:t>
            </a:r>
            <a:br>
              <a:rPr lang="en-US" sz="3400" dirty="0">
                <a:solidFill>
                  <a:schemeClr val="bg1"/>
                </a:solidFill>
              </a:rPr>
            </a:br>
            <a:endParaRPr lang="en-US" sz="3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31D99-8CCB-75D1-B597-8C98144AF2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556282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56058-EEEE-0DE1-2913-7BDEF2C93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6F7E-2CF8-BF69-EA23-0986FB9C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 sz="2800" dirty="0"/>
              <a:t>Power Automate – Workflow Automation: HOW IT WORKS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E83C9D-B118-A1D7-BE23-686BBB254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34135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15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23CCE-40AD-D110-6678-B2C2C04A2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5AF763-F3C8-4387-AD37-0C5891643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AC83E-289B-47CE-904A-D62D9FC2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D08856-5915-442F-A309-5778395E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C06579-D6EE-8B03-C569-B1C84546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solidFill>
                  <a:schemeClr val="bg1"/>
                </a:solidFill>
              </a:rPr>
              <a:t>Power Automate – Workflow Automation Implementation Steps: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589A4F-2D42-4F44-ED97-198F35225560}"/>
              </a:ext>
            </a:extLst>
          </p:cNvPr>
          <p:cNvGrpSpPr/>
          <p:nvPr/>
        </p:nvGrpSpPr>
        <p:grpSpPr>
          <a:xfrm>
            <a:off x="516515" y="3057432"/>
            <a:ext cx="8110968" cy="2443285"/>
            <a:chOff x="516515" y="3057432"/>
            <a:chExt cx="8110968" cy="2443285"/>
          </a:xfrm>
        </p:grpSpPr>
        <p:sp>
          <p:nvSpPr>
            <p:cNvPr id="4" name="Rectangle 3" descr="Cloud">
              <a:extLst>
                <a:ext uri="{FF2B5EF4-FFF2-40B4-BE49-F238E27FC236}">
                  <a16:creationId xmlns:a16="http://schemas.microsoft.com/office/drawing/2014/main" id="{55291C92-4E98-4A0D-90FC-E53399B474E3}"/>
                </a:ext>
              </a:extLst>
            </p:cNvPr>
            <p:cNvSpPr/>
            <p:nvPr/>
          </p:nvSpPr>
          <p:spPr>
            <a:xfrm>
              <a:off x="642417" y="3067929"/>
              <a:ext cx="1096488" cy="1180584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22ADBEE-F90E-49F8-C71B-AAD141DA3823}"/>
                </a:ext>
              </a:extLst>
            </p:cNvPr>
            <p:cNvSpPr/>
            <p:nvPr/>
          </p:nvSpPr>
          <p:spPr>
            <a:xfrm>
              <a:off x="516515" y="4475713"/>
              <a:ext cx="1430732" cy="1014507"/>
            </a:xfrm>
            <a:custGeom>
              <a:avLst/>
              <a:gdLst>
                <a:gd name="connsiteX0" fmla="*/ 0 w 1430732"/>
                <a:gd name="connsiteY0" fmla="*/ 0 h 1014507"/>
                <a:gd name="connsiteX1" fmla="*/ 1430732 w 1430732"/>
                <a:gd name="connsiteY1" fmla="*/ 0 h 1014507"/>
                <a:gd name="connsiteX2" fmla="*/ 1430732 w 1430732"/>
                <a:gd name="connsiteY2" fmla="*/ 1014507 h 1014507"/>
                <a:gd name="connsiteX3" fmla="*/ 0 w 1430732"/>
                <a:gd name="connsiteY3" fmla="*/ 1014507 h 1014507"/>
                <a:gd name="connsiteX4" fmla="*/ 0 w 1430732"/>
                <a:gd name="connsiteY4" fmla="*/ 0 h 10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732" h="1014507">
                  <a:moveTo>
                    <a:pt x="0" y="0"/>
                  </a:moveTo>
                  <a:lnTo>
                    <a:pt x="1430732" y="0"/>
                  </a:lnTo>
                  <a:lnTo>
                    <a:pt x="1430732" y="1014507"/>
                  </a:lnTo>
                  <a:lnTo>
                    <a:pt x="0" y="10145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Create an automated cloud flow</a:t>
              </a:r>
            </a:p>
          </p:txBody>
        </p:sp>
        <p:sp>
          <p:nvSpPr>
            <p:cNvPr id="7" name="Rectangle 6" descr="Firecracker">
              <a:extLst>
                <a:ext uri="{FF2B5EF4-FFF2-40B4-BE49-F238E27FC236}">
                  <a16:creationId xmlns:a16="http://schemas.microsoft.com/office/drawing/2014/main" id="{9A189E79-5755-C50B-BCB6-7B26B7FFB5D9}"/>
                </a:ext>
              </a:extLst>
            </p:cNvPr>
            <p:cNvSpPr/>
            <p:nvPr/>
          </p:nvSpPr>
          <p:spPr>
            <a:xfrm>
              <a:off x="2312476" y="3057432"/>
              <a:ext cx="1096488" cy="1180584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C3782D4-FFA5-3B97-76EA-1125DF0C2100}"/>
                </a:ext>
              </a:extLst>
            </p:cNvPr>
            <p:cNvSpPr/>
            <p:nvPr/>
          </p:nvSpPr>
          <p:spPr>
            <a:xfrm>
              <a:off x="2186574" y="4444220"/>
              <a:ext cx="1430732" cy="1056497"/>
            </a:xfrm>
            <a:custGeom>
              <a:avLst/>
              <a:gdLst>
                <a:gd name="connsiteX0" fmla="*/ 0 w 1430732"/>
                <a:gd name="connsiteY0" fmla="*/ 0 h 1056497"/>
                <a:gd name="connsiteX1" fmla="*/ 1430732 w 1430732"/>
                <a:gd name="connsiteY1" fmla="*/ 0 h 1056497"/>
                <a:gd name="connsiteX2" fmla="*/ 1430732 w 1430732"/>
                <a:gd name="connsiteY2" fmla="*/ 1056497 h 1056497"/>
                <a:gd name="connsiteX3" fmla="*/ 0 w 1430732"/>
                <a:gd name="connsiteY3" fmla="*/ 1056497 h 1056497"/>
                <a:gd name="connsiteX4" fmla="*/ 0 w 1430732"/>
                <a:gd name="connsiteY4" fmla="*/ 0 h 105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732" h="1056497">
                  <a:moveTo>
                    <a:pt x="0" y="0"/>
                  </a:moveTo>
                  <a:lnTo>
                    <a:pt x="1430732" y="0"/>
                  </a:lnTo>
                  <a:lnTo>
                    <a:pt x="1430732" y="1056497"/>
                  </a:lnTo>
                  <a:lnTo>
                    <a:pt x="0" y="10564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Trigger: When a new order is added in Dataverse</a:t>
              </a:r>
            </a:p>
          </p:txBody>
        </p:sp>
        <p:sp>
          <p:nvSpPr>
            <p:cNvPr id="10" name="Rectangle 9" descr="Send">
              <a:extLst>
                <a:ext uri="{FF2B5EF4-FFF2-40B4-BE49-F238E27FC236}">
                  <a16:creationId xmlns:a16="http://schemas.microsoft.com/office/drawing/2014/main" id="{8C0E62FD-4310-71E8-080E-90F1AD0E8A53}"/>
                </a:ext>
              </a:extLst>
            </p:cNvPr>
            <p:cNvSpPr/>
            <p:nvPr/>
          </p:nvSpPr>
          <p:spPr>
            <a:xfrm>
              <a:off x="3982535" y="3057432"/>
              <a:ext cx="1096488" cy="1180584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C5B0E6-7016-8CC7-ABCF-CC1F7CFC0F2E}"/>
                </a:ext>
              </a:extLst>
            </p:cNvPr>
            <p:cNvSpPr/>
            <p:nvPr/>
          </p:nvSpPr>
          <p:spPr>
            <a:xfrm>
              <a:off x="3856633" y="4444220"/>
              <a:ext cx="1430732" cy="1056497"/>
            </a:xfrm>
            <a:custGeom>
              <a:avLst/>
              <a:gdLst>
                <a:gd name="connsiteX0" fmla="*/ 0 w 1430732"/>
                <a:gd name="connsiteY0" fmla="*/ 0 h 1056497"/>
                <a:gd name="connsiteX1" fmla="*/ 1430732 w 1430732"/>
                <a:gd name="connsiteY1" fmla="*/ 0 h 1056497"/>
                <a:gd name="connsiteX2" fmla="*/ 1430732 w 1430732"/>
                <a:gd name="connsiteY2" fmla="*/ 1056497 h 1056497"/>
                <a:gd name="connsiteX3" fmla="*/ 0 w 1430732"/>
                <a:gd name="connsiteY3" fmla="*/ 1056497 h 1056497"/>
                <a:gd name="connsiteX4" fmla="*/ 0 w 1430732"/>
                <a:gd name="connsiteY4" fmla="*/ 0 h 105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732" h="1056497">
                  <a:moveTo>
                    <a:pt x="0" y="0"/>
                  </a:moveTo>
                  <a:lnTo>
                    <a:pt x="1430732" y="0"/>
                  </a:lnTo>
                  <a:lnTo>
                    <a:pt x="1430732" y="1056497"/>
                  </a:lnTo>
                  <a:lnTo>
                    <a:pt x="0" y="10564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Send automated emails to customers &amp; staff</a:t>
              </a:r>
            </a:p>
          </p:txBody>
        </p:sp>
        <p:sp>
          <p:nvSpPr>
            <p:cNvPr id="13" name="Rectangle 12" descr="Syncing Cloud">
              <a:extLst>
                <a:ext uri="{FF2B5EF4-FFF2-40B4-BE49-F238E27FC236}">
                  <a16:creationId xmlns:a16="http://schemas.microsoft.com/office/drawing/2014/main" id="{A31B4AE4-8764-8734-EA14-9715B95F71B3}"/>
                </a:ext>
              </a:extLst>
            </p:cNvPr>
            <p:cNvSpPr/>
            <p:nvPr/>
          </p:nvSpPr>
          <p:spPr>
            <a:xfrm>
              <a:off x="5652594" y="3057432"/>
              <a:ext cx="1096488" cy="1180584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3E65D5E-88F8-149A-4C91-736DB3C2B5B6}"/>
                </a:ext>
              </a:extLst>
            </p:cNvPr>
            <p:cNvSpPr/>
            <p:nvPr/>
          </p:nvSpPr>
          <p:spPr>
            <a:xfrm>
              <a:off x="5526692" y="4444220"/>
              <a:ext cx="1430732" cy="1056497"/>
            </a:xfrm>
            <a:custGeom>
              <a:avLst/>
              <a:gdLst>
                <a:gd name="connsiteX0" fmla="*/ 0 w 1430732"/>
                <a:gd name="connsiteY0" fmla="*/ 0 h 1056497"/>
                <a:gd name="connsiteX1" fmla="*/ 1430732 w 1430732"/>
                <a:gd name="connsiteY1" fmla="*/ 0 h 1056497"/>
                <a:gd name="connsiteX2" fmla="*/ 1430732 w 1430732"/>
                <a:gd name="connsiteY2" fmla="*/ 1056497 h 1056497"/>
                <a:gd name="connsiteX3" fmla="*/ 0 w 1430732"/>
                <a:gd name="connsiteY3" fmla="*/ 1056497 h 1056497"/>
                <a:gd name="connsiteX4" fmla="*/ 0 w 1430732"/>
                <a:gd name="connsiteY4" fmla="*/ 0 h 105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732" h="1056497">
                  <a:moveTo>
                    <a:pt x="0" y="0"/>
                  </a:moveTo>
                  <a:lnTo>
                    <a:pt x="1430732" y="0"/>
                  </a:lnTo>
                  <a:lnTo>
                    <a:pt x="1430732" y="1056497"/>
                  </a:lnTo>
                  <a:lnTo>
                    <a:pt x="0" y="10564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Sync inventory levels with the external system</a:t>
              </a:r>
            </a:p>
          </p:txBody>
        </p:sp>
        <p:sp>
          <p:nvSpPr>
            <p:cNvPr id="15" name="Rectangle 14" descr="Database">
              <a:extLst>
                <a:ext uri="{FF2B5EF4-FFF2-40B4-BE49-F238E27FC236}">
                  <a16:creationId xmlns:a16="http://schemas.microsoft.com/office/drawing/2014/main" id="{824AFEF0-012E-1C09-4503-D3127F20C5DC}"/>
                </a:ext>
              </a:extLst>
            </p:cNvPr>
            <p:cNvSpPr/>
            <p:nvPr/>
          </p:nvSpPr>
          <p:spPr>
            <a:xfrm>
              <a:off x="7322653" y="3063035"/>
              <a:ext cx="1096488" cy="1180584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B0D436-2F53-EA7B-BB05-992FA28E21B1}"/>
                </a:ext>
              </a:extLst>
            </p:cNvPr>
            <p:cNvSpPr/>
            <p:nvPr/>
          </p:nvSpPr>
          <p:spPr>
            <a:xfrm>
              <a:off x="7196751" y="4461029"/>
              <a:ext cx="1430732" cy="1034085"/>
            </a:xfrm>
            <a:custGeom>
              <a:avLst/>
              <a:gdLst>
                <a:gd name="connsiteX0" fmla="*/ 0 w 1430732"/>
                <a:gd name="connsiteY0" fmla="*/ 0 h 1034085"/>
                <a:gd name="connsiteX1" fmla="*/ 1430732 w 1430732"/>
                <a:gd name="connsiteY1" fmla="*/ 0 h 1034085"/>
                <a:gd name="connsiteX2" fmla="*/ 1430732 w 1430732"/>
                <a:gd name="connsiteY2" fmla="*/ 1034085 h 1034085"/>
                <a:gd name="connsiteX3" fmla="*/ 0 w 1430732"/>
                <a:gd name="connsiteY3" fmla="*/ 1034085 h 1034085"/>
                <a:gd name="connsiteX4" fmla="*/ 0 w 1430732"/>
                <a:gd name="connsiteY4" fmla="*/ 0 h 103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732" h="1034085">
                  <a:moveTo>
                    <a:pt x="0" y="0"/>
                  </a:moveTo>
                  <a:lnTo>
                    <a:pt x="1430732" y="0"/>
                  </a:lnTo>
                  <a:lnTo>
                    <a:pt x="1430732" y="1034085"/>
                  </a:lnTo>
                  <a:lnTo>
                    <a:pt x="0" y="10340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/>
                <a:t>Update </a:t>
              </a:r>
              <a:r>
                <a:rPr lang="en-US" sz="1400" b="1" kern="1200" dirty="0"/>
                <a:t>order status in the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4414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639</TotalTime>
  <Words>522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Lucida Handwriting</vt:lpstr>
      <vt:lpstr>Vapor Trail</vt:lpstr>
      <vt:lpstr>Optimizing Business Processes with Microsoft Power Platform</vt:lpstr>
      <vt:lpstr>Company’s Current Challenge &amp; solution</vt:lpstr>
      <vt:lpstr>PROPSED solution</vt:lpstr>
      <vt:lpstr>Why Power Platform?</vt:lpstr>
      <vt:lpstr>Solution Overview</vt:lpstr>
      <vt:lpstr>Power Apps – Customer Order Interface : how it works</vt:lpstr>
      <vt:lpstr>Power Apps – Customer Order Interface: Implementation Steps </vt:lpstr>
      <vt:lpstr>Power Automate – Workflow Automation: HOW IT WORKS </vt:lpstr>
      <vt:lpstr>Power Automate – Workflow Automation Implementation Steps:</vt:lpstr>
      <vt:lpstr>Power BI – Data Insights &amp; Reporting: How It Works</vt:lpstr>
      <vt:lpstr>Power BI – Data Insights &amp; Reporting: Implementation Steps</vt:lpstr>
      <vt:lpstr>Dataverse – Secure Centralized Database: How It Works</vt:lpstr>
      <vt:lpstr>Dataverse – Secure Centralized Database: Implementation Steps </vt:lpstr>
      <vt:lpstr>Challenges &amp; MitigatioN</vt:lpstr>
      <vt:lpstr>Benefits &amp; ROI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Sodeeq A.A</cp:lastModifiedBy>
  <cp:revision>4</cp:revision>
  <dcterms:created xsi:type="dcterms:W3CDTF">2013-01-27T09:14:16Z</dcterms:created>
  <dcterms:modified xsi:type="dcterms:W3CDTF">2025-03-15T23:13:36Z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2025-03-15T12:34:53Z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00456e62-898c-47c9-98c0-7b318274027a</vt:lpwstr>
  </property>
  <property fmtid="{D5CDD505-2E9C-101B-9397-08002B2CF9AE}" pid="7" name="MSIP_Label_defa4170-0d19-0005-0004-bc88714345d2_ActionId">
    <vt:lpwstr>5b6078ac-dbca-40f8-9b1e-7868dfdf1e31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